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85" r:id="rId2"/>
    <p:sldMasterId id="2147483698" r:id="rId3"/>
    <p:sldMasterId id="2147483710" r:id="rId4"/>
    <p:sldMasterId id="2147483722" r:id="rId5"/>
    <p:sldMasterId id="2147483734" r:id="rId6"/>
  </p:sldMasterIdLst>
  <p:sldIdLst>
    <p:sldId id="256" r:id="rId7"/>
    <p:sldId id="257" r:id="rId8"/>
    <p:sldId id="258" r:id="rId9"/>
    <p:sldId id="259" r:id="rId10"/>
    <p:sldId id="266" r:id="rId11"/>
    <p:sldId id="260" r:id="rId12"/>
    <p:sldId id="262" r:id="rId13"/>
    <p:sldId id="263" r:id="rId14"/>
    <p:sldId id="264" r:id="rId15"/>
    <p:sldId id="265" r:id="rId16"/>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3BD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5" Type="http://schemas.openxmlformats.org/officeDocument/2006/relationships/slideMaster" Target="slideMasters/slideMaster5.xml"/><Relationship Id="rId15" Type="http://schemas.openxmlformats.org/officeDocument/2006/relationships/slide" Target="slides/slide9.xml"/><Relationship Id="rId10" Type="http://schemas.openxmlformats.org/officeDocument/2006/relationships/slide" Target="slides/slide4.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0B2B6D0E-0B32-424F-BEC5-1E4D3CCBE5B4}" type="datetimeFigureOut">
              <a:rPr lang="id-ID" smtClean="0"/>
              <a:t>13/10/2024</a:t>
            </a:fld>
            <a:endParaRPr lang="id-ID"/>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id-ID"/>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44A4A4C6-2F91-4BE9-8780-9D2CD978EC81}" type="slidenum">
              <a:rPr lang="id-ID" smtClean="0"/>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B2B6D0E-0B32-424F-BEC5-1E4D3CCBE5B4}" type="datetimeFigureOut">
              <a:rPr lang="id-ID" smtClean="0"/>
              <a:t>13/10/2024</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44A4A4C6-2F91-4BE9-8780-9D2CD978EC81}"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0B2B6D0E-0B32-424F-BEC5-1E4D3CCBE5B4}" type="datetimeFigureOut">
              <a:rPr lang="id-ID" smtClean="0"/>
              <a:t>13/10/2024</a:t>
            </a:fld>
            <a:endParaRPr lang="id-ID"/>
          </a:p>
        </p:txBody>
      </p:sp>
      <p:sp>
        <p:nvSpPr>
          <p:cNvPr id="5" name="Footer Placeholder 4"/>
          <p:cNvSpPr>
            <a:spLocks noGrp="1"/>
          </p:cNvSpPr>
          <p:nvPr>
            <p:ph type="ftr" sz="quarter" idx="11"/>
          </p:nvPr>
        </p:nvSpPr>
        <p:spPr>
          <a:xfrm>
            <a:off x="457200" y="6556248"/>
            <a:ext cx="3657600" cy="228600"/>
          </a:xfrm>
        </p:spPr>
        <p:txBody>
          <a:bodyPr/>
          <a:lstStyle>
            <a:extLst/>
          </a:lstStyle>
          <a:p>
            <a:endParaRPr lang="id-ID"/>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44A4A4C6-2F91-4BE9-8780-9D2CD978EC81}" type="slidenum">
              <a:rPr lang="id-ID" smtClean="0"/>
              <a:t>‹#›</a:t>
            </a:fld>
            <a:endParaRPr lang="id-ID"/>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0B2B6D0E-0B32-424F-BEC5-1E4D3CCBE5B4}" type="datetimeFigureOut">
              <a:rPr lang="id-ID" smtClean="0"/>
              <a:t>13/10/2024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4A4A4C6-2F91-4BE9-8780-9D2CD978EC81}" type="slidenum">
              <a:rPr lang="id-ID" smtClean="0"/>
              <a:t>‹#›</a:t>
            </a:fld>
            <a:endParaRPr lang="id-ID"/>
          </a:p>
        </p:txBody>
      </p:sp>
    </p:spTree>
    <p:extLst>
      <p:ext uri="{BB962C8B-B14F-4D97-AF65-F5344CB8AC3E}">
        <p14:creationId xmlns:p14="http://schemas.microsoft.com/office/powerpoint/2010/main" val="41492625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0B2B6D0E-0B32-424F-BEC5-1E4D3CCBE5B4}" type="datetimeFigureOut">
              <a:rPr lang="id-ID" smtClean="0"/>
              <a:t>13/10/2024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4A4A4C6-2F91-4BE9-8780-9D2CD978EC81}" type="slidenum">
              <a:rPr lang="id-ID" smtClean="0"/>
              <a:t>‹#›</a:t>
            </a:fld>
            <a:endParaRPr lang="id-ID"/>
          </a:p>
        </p:txBody>
      </p:sp>
    </p:spTree>
    <p:extLst>
      <p:ext uri="{BB962C8B-B14F-4D97-AF65-F5344CB8AC3E}">
        <p14:creationId xmlns:p14="http://schemas.microsoft.com/office/powerpoint/2010/main" val="26158643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B2B6D0E-0B32-424F-BEC5-1E4D3CCBE5B4}" type="datetimeFigureOut">
              <a:rPr lang="id-ID" smtClean="0"/>
              <a:t>13/10/2024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4A4A4C6-2F91-4BE9-8780-9D2CD978EC81}" type="slidenum">
              <a:rPr lang="id-ID" smtClean="0"/>
              <a:t>‹#›</a:t>
            </a:fld>
            <a:endParaRPr lang="id-ID"/>
          </a:p>
        </p:txBody>
      </p:sp>
    </p:spTree>
    <p:extLst>
      <p:ext uri="{BB962C8B-B14F-4D97-AF65-F5344CB8AC3E}">
        <p14:creationId xmlns:p14="http://schemas.microsoft.com/office/powerpoint/2010/main" val="33473696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0B2B6D0E-0B32-424F-BEC5-1E4D3CCBE5B4}" type="datetimeFigureOut">
              <a:rPr lang="id-ID" smtClean="0"/>
              <a:t>13/10/2024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44A4A4C6-2F91-4BE9-8780-9D2CD978EC81}" type="slidenum">
              <a:rPr lang="id-ID" smtClean="0"/>
              <a:t>‹#›</a:t>
            </a:fld>
            <a:endParaRPr lang="id-ID"/>
          </a:p>
        </p:txBody>
      </p:sp>
    </p:spTree>
    <p:extLst>
      <p:ext uri="{BB962C8B-B14F-4D97-AF65-F5344CB8AC3E}">
        <p14:creationId xmlns:p14="http://schemas.microsoft.com/office/powerpoint/2010/main" val="36664900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0B2B6D0E-0B32-424F-BEC5-1E4D3CCBE5B4}" type="datetimeFigureOut">
              <a:rPr lang="id-ID" smtClean="0"/>
              <a:t>13/10/2024</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44A4A4C6-2F91-4BE9-8780-9D2CD978EC81}" type="slidenum">
              <a:rPr lang="id-ID" smtClean="0"/>
              <a:t>‹#›</a:t>
            </a:fld>
            <a:endParaRPr lang="id-ID"/>
          </a:p>
        </p:txBody>
      </p:sp>
    </p:spTree>
    <p:extLst>
      <p:ext uri="{BB962C8B-B14F-4D97-AF65-F5344CB8AC3E}">
        <p14:creationId xmlns:p14="http://schemas.microsoft.com/office/powerpoint/2010/main" val="14759288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0B2B6D0E-0B32-424F-BEC5-1E4D3CCBE5B4}" type="datetimeFigureOut">
              <a:rPr lang="id-ID" smtClean="0"/>
              <a:t>13/10/2024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44A4A4C6-2F91-4BE9-8780-9D2CD978EC81}" type="slidenum">
              <a:rPr lang="id-ID" smtClean="0"/>
              <a:t>‹#›</a:t>
            </a:fld>
            <a:endParaRPr lang="id-ID"/>
          </a:p>
        </p:txBody>
      </p:sp>
    </p:spTree>
    <p:extLst>
      <p:ext uri="{BB962C8B-B14F-4D97-AF65-F5344CB8AC3E}">
        <p14:creationId xmlns:p14="http://schemas.microsoft.com/office/powerpoint/2010/main" val="14997274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2B6D0E-0B32-424F-BEC5-1E4D3CCBE5B4}" type="datetimeFigureOut">
              <a:rPr lang="id-ID" smtClean="0"/>
              <a:t>13/10/2024</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44A4A4C6-2F91-4BE9-8780-9D2CD978EC81}" type="slidenum">
              <a:rPr lang="id-ID" smtClean="0"/>
              <a:t>‹#›</a:t>
            </a:fld>
            <a:endParaRPr lang="id-ID"/>
          </a:p>
        </p:txBody>
      </p:sp>
    </p:spTree>
    <p:extLst>
      <p:ext uri="{BB962C8B-B14F-4D97-AF65-F5344CB8AC3E}">
        <p14:creationId xmlns:p14="http://schemas.microsoft.com/office/powerpoint/2010/main" val="34171823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B2B6D0E-0B32-424F-BEC5-1E4D3CCBE5B4}" type="datetimeFigureOut">
              <a:rPr lang="id-ID" smtClean="0"/>
              <a:t>13/10/2024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44A4A4C6-2F91-4BE9-8780-9D2CD978EC81}" type="slidenum">
              <a:rPr lang="id-ID" smtClean="0"/>
              <a:t>‹#›</a:t>
            </a:fld>
            <a:endParaRPr lang="id-ID"/>
          </a:p>
        </p:txBody>
      </p:sp>
    </p:spTree>
    <p:extLst>
      <p:ext uri="{BB962C8B-B14F-4D97-AF65-F5344CB8AC3E}">
        <p14:creationId xmlns:p14="http://schemas.microsoft.com/office/powerpoint/2010/main" val="42889281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B2B6D0E-0B32-424F-BEC5-1E4D3CCBE5B4}" type="datetimeFigureOut">
              <a:rPr lang="id-ID" smtClean="0"/>
              <a:t>13/10/2024</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44A4A4C6-2F91-4BE9-8780-9D2CD978EC81}" type="slidenum">
              <a:rPr lang="id-ID" smtClean="0"/>
              <a:t>‹#›</a:t>
            </a:fld>
            <a:endParaRPr lang="id-ID"/>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B2B6D0E-0B32-424F-BEC5-1E4D3CCBE5B4}" type="datetimeFigureOut">
              <a:rPr lang="id-ID" smtClean="0"/>
              <a:t>13/10/2024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44A4A4C6-2F91-4BE9-8780-9D2CD978EC81}" type="slidenum">
              <a:rPr lang="id-ID" smtClean="0"/>
              <a:t>‹#›</a:t>
            </a:fld>
            <a:endParaRPr lang="id-ID"/>
          </a:p>
        </p:txBody>
      </p:sp>
    </p:spTree>
    <p:extLst>
      <p:ext uri="{BB962C8B-B14F-4D97-AF65-F5344CB8AC3E}">
        <p14:creationId xmlns:p14="http://schemas.microsoft.com/office/powerpoint/2010/main" val="108391287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0B2B6D0E-0B32-424F-BEC5-1E4D3CCBE5B4}" type="datetimeFigureOut">
              <a:rPr lang="id-ID" smtClean="0"/>
              <a:t>13/10/2024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4A4A4C6-2F91-4BE9-8780-9D2CD978EC81}" type="slidenum">
              <a:rPr lang="id-ID" smtClean="0"/>
              <a:t>‹#›</a:t>
            </a:fld>
            <a:endParaRPr lang="id-ID"/>
          </a:p>
        </p:txBody>
      </p:sp>
    </p:spTree>
    <p:extLst>
      <p:ext uri="{BB962C8B-B14F-4D97-AF65-F5344CB8AC3E}">
        <p14:creationId xmlns:p14="http://schemas.microsoft.com/office/powerpoint/2010/main" val="108538468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0B2B6D0E-0B32-424F-BEC5-1E4D3CCBE5B4}" type="datetimeFigureOut">
              <a:rPr lang="id-ID" smtClean="0"/>
              <a:t>13/10/2024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4A4A4C6-2F91-4BE9-8780-9D2CD978EC81}" type="slidenum">
              <a:rPr lang="id-ID" smtClean="0"/>
              <a:t>‹#›</a:t>
            </a:fld>
            <a:endParaRPr lang="id-ID"/>
          </a:p>
        </p:txBody>
      </p:sp>
    </p:spTree>
    <p:extLst>
      <p:ext uri="{BB962C8B-B14F-4D97-AF65-F5344CB8AC3E}">
        <p14:creationId xmlns:p14="http://schemas.microsoft.com/office/powerpoint/2010/main" val="266106307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0B2B6D0E-0B32-424F-BEC5-1E4D3CCBE5B4}" type="datetimeFigureOut">
              <a:rPr lang="id-ID" smtClean="0"/>
              <a:t>13/10/2024</a:t>
            </a:fld>
            <a:endParaRPr lang="id-ID"/>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id-ID"/>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4A4A4C6-2F91-4BE9-8780-9D2CD978EC81}" type="slidenum">
              <a:rPr lang="id-ID" smtClean="0"/>
              <a:t>‹#›</a:t>
            </a:fld>
            <a:endParaRPr lang="id-ID"/>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2B6D0E-0B32-424F-BEC5-1E4D3CCBE5B4}" type="datetimeFigureOut">
              <a:rPr lang="id-ID" smtClean="0"/>
              <a:t>13/10/2024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4A4A4C6-2F91-4BE9-8780-9D2CD978EC81}" type="slidenum">
              <a:rPr lang="id-ID" smtClean="0"/>
              <a:t>‹#›</a:t>
            </a:fld>
            <a:endParaRPr lang="id-ID"/>
          </a:p>
        </p:txBody>
      </p:sp>
      <p:sp>
        <p:nvSpPr>
          <p:cNvPr id="11" name="Title 10"/>
          <p:cNvSpPr>
            <a:spLocks noGrp="1"/>
          </p:cNvSpPr>
          <p:nvPr>
            <p:ph type="title"/>
          </p:nvPr>
        </p:nvSpPr>
        <p:spPr/>
        <p:txBody>
          <a:bodyPr/>
          <a:lstStyle/>
          <a:p>
            <a:r>
              <a:rPr lang="en-US" smtClean="0"/>
              <a:t>Click to edit Master title style</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B2B6D0E-0B32-424F-BEC5-1E4D3CCBE5B4}" type="datetimeFigureOut">
              <a:rPr lang="id-ID" smtClean="0"/>
              <a:t>13/10/2024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4A4A4C6-2F91-4BE9-8780-9D2CD978EC81}" type="slidenum">
              <a:rPr lang="id-ID" smtClean="0"/>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B2B6D0E-0B32-424F-BEC5-1E4D3CCBE5B4}" type="datetimeFigureOut">
              <a:rPr lang="id-ID" smtClean="0"/>
              <a:t>13/10/2024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44A4A4C6-2F91-4BE9-8780-9D2CD978EC81}" type="slidenum">
              <a:rPr lang="id-ID" smtClean="0"/>
              <a:t>‹#›</a:t>
            </a:fld>
            <a:endParaRPr lang="id-ID"/>
          </a:p>
        </p:txBody>
      </p:sp>
      <p:sp>
        <p:nvSpPr>
          <p:cNvPr id="12" name="Title 1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B2B6D0E-0B32-424F-BEC5-1E4D3CCBE5B4}" type="datetimeFigureOut">
              <a:rPr lang="id-ID" smtClean="0"/>
              <a:t>13/10/2024</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44A4A4C6-2F91-4BE9-8780-9D2CD978EC81}" type="slidenum">
              <a:rPr lang="id-ID" smtClean="0"/>
              <a:t>‹#›</a:t>
            </a:fld>
            <a:endParaRPr lang="id-ID"/>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B2B6D0E-0B32-424F-BEC5-1E4D3CCBE5B4}" type="datetimeFigureOut">
              <a:rPr lang="id-ID" smtClean="0"/>
              <a:t>13/10/2024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44A4A4C6-2F91-4BE9-8780-9D2CD978EC81}" type="slidenum">
              <a:rPr lang="id-ID" smtClean="0"/>
              <a:t>‹#›</a:t>
            </a:fld>
            <a:endParaRPr lang="id-ID"/>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2B6D0E-0B32-424F-BEC5-1E4D3CCBE5B4}" type="datetimeFigureOut">
              <a:rPr lang="id-ID" smtClean="0"/>
              <a:t>13/10/2024</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44A4A4C6-2F91-4BE9-8780-9D2CD978EC81}" type="slidenum">
              <a:rPr lang="id-ID" smtClean="0"/>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0B2B6D0E-0B32-424F-BEC5-1E4D3CCBE5B4}" type="datetimeFigureOut">
              <a:rPr lang="id-ID" smtClean="0"/>
              <a:t>13/10/2024</a:t>
            </a:fld>
            <a:endParaRPr lang="id-ID"/>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id-ID"/>
          </a:p>
        </p:txBody>
      </p:sp>
      <p:sp>
        <p:nvSpPr>
          <p:cNvPr id="6" name="Slide Number Placeholder 5"/>
          <p:cNvSpPr>
            <a:spLocks noGrp="1"/>
          </p:cNvSpPr>
          <p:nvPr>
            <p:ph type="sldNum" sz="quarter" idx="12"/>
          </p:nvPr>
        </p:nvSpPr>
        <p:spPr>
          <a:xfrm>
            <a:off x="6733952" y="6555112"/>
            <a:ext cx="588336" cy="228600"/>
          </a:xfrm>
        </p:spPr>
        <p:txBody>
          <a:bodyPr/>
          <a:lstStyle>
            <a:extLst/>
          </a:lstStyle>
          <a:p>
            <a:fld id="{44A4A4C6-2F91-4BE9-8780-9D2CD978EC81}" type="slidenum">
              <a:rPr lang="id-ID" smtClean="0"/>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n-US" smtClean="0"/>
              <a:t>Click to edit Master title style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B2B6D0E-0B32-424F-BEC5-1E4D3CCBE5B4}" type="datetimeFigureOut">
              <a:rPr lang="id-ID" smtClean="0"/>
              <a:t>13/10/2024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44A4A4C6-2F91-4BE9-8780-9D2CD978EC81}" type="slidenum">
              <a:rPr lang="id-ID" smtClean="0"/>
              <a:t>‹#›</a:t>
            </a:fld>
            <a:endParaRPr lang="id-ID"/>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n-US" smtClean="0"/>
              <a:t>Click to edit Master title style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B2B6D0E-0B32-424F-BEC5-1E4D3CCBE5B4}" type="datetimeFigureOut">
              <a:rPr lang="id-ID" smtClean="0"/>
              <a:t>13/10/2024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44A4A4C6-2F91-4BE9-8780-9D2CD978EC81}" type="slidenum">
              <a:rPr lang="id-ID" smtClean="0"/>
              <a:t>‹#›</a:t>
            </a:fld>
            <a:endParaRPr lang="id-ID"/>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2B6D0E-0B32-424F-BEC5-1E4D3CCBE5B4}" type="datetimeFigureOut">
              <a:rPr lang="id-ID" smtClean="0"/>
              <a:t>13/10/2024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4A4A4C6-2F91-4BE9-8780-9D2CD978EC81}" type="slidenum">
              <a:rPr lang="id-ID" smtClean="0"/>
              <a:t>‹#›</a:t>
            </a:fld>
            <a:endParaRPr lang="id-ID"/>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2B6D0E-0B32-424F-BEC5-1E4D3CCBE5B4}" type="datetimeFigureOut">
              <a:rPr lang="id-ID" smtClean="0"/>
              <a:t>13/10/2024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4A4A4C6-2F91-4BE9-8780-9D2CD978EC81}" type="slidenum">
              <a:rPr lang="id-ID" smtClean="0"/>
              <a:t>‹#›</a:t>
            </a:fld>
            <a:endParaRPr lang="id-ID"/>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0B2B6D0E-0B32-424F-BEC5-1E4D3CCBE5B4}" type="datetimeFigureOut">
              <a:rPr lang="id-ID" smtClean="0"/>
              <a:t>13/10/2024</a:t>
            </a:fld>
            <a:endParaRPr lang="id-ID"/>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id-ID"/>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44A4A4C6-2F91-4BE9-8780-9D2CD978EC81}" type="slidenum">
              <a:rPr lang="id-ID" smtClean="0"/>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0B2B6D0E-0B32-424F-BEC5-1E4D3CCBE5B4}" type="datetimeFigureOut">
              <a:rPr lang="id-ID" smtClean="0"/>
              <a:t>13/10/2024</a:t>
            </a:fld>
            <a:endParaRPr lang="id-ID"/>
          </a:p>
        </p:txBody>
      </p:sp>
      <p:sp>
        <p:nvSpPr>
          <p:cNvPr id="9" name="Slide Number Placeholder 8"/>
          <p:cNvSpPr>
            <a:spLocks noGrp="1"/>
          </p:cNvSpPr>
          <p:nvPr>
            <p:ph type="sldNum" sz="quarter" idx="15"/>
          </p:nvPr>
        </p:nvSpPr>
        <p:spPr/>
        <p:txBody>
          <a:bodyPr rtlCol="0"/>
          <a:lstStyle/>
          <a:p>
            <a:fld id="{44A4A4C6-2F91-4BE9-8780-9D2CD978EC81}" type="slidenum">
              <a:rPr lang="id-ID" smtClean="0"/>
              <a:t>‹#›</a:t>
            </a:fld>
            <a:endParaRPr lang="id-ID"/>
          </a:p>
        </p:txBody>
      </p:sp>
      <p:sp>
        <p:nvSpPr>
          <p:cNvPr id="10" name="Footer Placeholder 9"/>
          <p:cNvSpPr>
            <a:spLocks noGrp="1"/>
          </p:cNvSpPr>
          <p:nvPr>
            <p:ph type="ftr" sz="quarter" idx="16"/>
          </p:nvPr>
        </p:nvSpPr>
        <p:spPr/>
        <p:txBody>
          <a:bodyPr rtlCol="0"/>
          <a:lstStyle/>
          <a:p>
            <a:endParaRPr lang="id-ID"/>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0B2B6D0E-0B32-424F-BEC5-1E4D3CCBE5B4}" type="datetimeFigureOut">
              <a:rPr lang="id-ID" smtClean="0"/>
              <a:t>13/10/2024</a:t>
            </a:fld>
            <a:endParaRPr lang="id-ID"/>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id-ID"/>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44A4A4C6-2F91-4BE9-8780-9D2CD978EC81}" type="slidenum">
              <a:rPr lang="id-ID" smtClean="0"/>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0B2B6D0E-0B32-424F-BEC5-1E4D3CCBE5B4}" type="datetimeFigureOut">
              <a:rPr lang="id-ID" smtClean="0"/>
              <a:t>13/10/2024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44A4A4C6-2F91-4BE9-8780-9D2CD978EC81}" type="slidenum">
              <a:rPr lang="id-ID" smtClean="0"/>
              <a:t>‹#›</a:t>
            </a:fld>
            <a:endParaRPr lang="id-ID"/>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0B2B6D0E-0B32-424F-BEC5-1E4D3CCBE5B4}" type="datetimeFigureOut">
              <a:rPr lang="id-ID" smtClean="0"/>
              <a:t>13/10/2024</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44A4A4C6-2F91-4BE9-8780-9D2CD978EC81}" type="slidenum">
              <a:rPr lang="id-ID" smtClean="0"/>
              <a:t>‹#›</a:t>
            </a:fld>
            <a:endParaRPr lang="id-ID"/>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0B2B6D0E-0B32-424F-BEC5-1E4D3CCBE5B4}" type="datetimeFigureOut">
              <a:rPr lang="id-ID" smtClean="0"/>
              <a:t>13/10/2024</a:t>
            </a:fld>
            <a:endParaRPr lang="id-ID"/>
          </a:p>
        </p:txBody>
      </p:sp>
      <p:sp>
        <p:nvSpPr>
          <p:cNvPr id="7" name="Slide Number Placeholder 6"/>
          <p:cNvSpPr>
            <a:spLocks noGrp="1"/>
          </p:cNvSpPr>
          <p:nvPr>
            <p:ph type="sldNum" sz="quarter" idx="11"/>
          </p:nvPr>
        </p:nvSpPr>
        <p:spPr/>
        <p:txBody>
          <a:bodyPr rtlCol="0"/>
          <a:lstStyle/>
          <a:p>
            <a:fld id="{44A4A4C6-2F91-4BE9-8780-9D2CD978EC81}" type="slidenum">
              <a:rPr lang="id-ID" smtClean="0"/>
              <a:t>‹#›</a:t>
            </a:fld>
            <a:endParaRPr lang="id-ID"/>
          </a:p>
        </p:txBody>
      </p:sp>
      <p:sp>
        <p:nvSpPr>
          <p:cNvPr id="8" name="Footer Placeholder 7"/>
          <p:cNvSpPr>
            <a:spLocks noGrp="1"/>
          </p:cNvSpPr>
          <p:nvPr>
            <p:ph type="ftr" sz="quarter" idx="12"/>
          </p:nvPr>
        </p:nvSpPr>
        <p:spPr/>
        <p:txBody>
          <a:bodyPr rtlCol="0"/>
          <a:lstStyle/>
          <a:p>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0B2B6D0E-0B32-424F-BEC5-1E4D3CCBE5B4}" type="datetimeFigureOut">
              <a:rPr lang="id-ID" smtClean="0"/>
              <a:t>13/10/2024</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44A4A4C6-2F91-4BE9-8780-9D2CD978EC81}" type="slidenum">
              <a:rPr lang="id-ID" smtClean="0"/>
              <a:t>‹#›</a:t>
            </a:fld>
            <a:endParaRPr lang="id-ID"/>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2B6D0E-0B32-424F-BEC5-1E4D3CCBE5B4}" type="datetimeFigureOut">
              <a:rPr lang="id-ID" smtClean="0"/>
              <a:t>13/10/2024</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44A4A4C6-2F91-4BE9-8780-9D2CD978EC81}" type="slidenum">
              <a:rPr lang="id-ID" smtClean="0"/>
              <a:t>‹#›</a:t>
            </a:fld>
            <a:endParaRPr lang="id-ID"/>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0B2B6D0E-0B32-424F-BEC5-1E4D3CCBE5B4}" type="datetimeFigureOut">
              <a:rPr lang="id-ID" smtClean="0"/>
              <a:t>13/10/2024</a:t>
            </a:fld>
            <a:endParaRPr lang="id-ID"/>
          </a:p>
        </p:txBody>
      </p:sp>
      <p:sp>
        <p:nvSpPr>
          <p:cNvPr id="22" name="Slide Number Placeholder 21"/>
          <p:cNvSpPr>
            <a:spLocks noGrp="1"/>
          </p:cNvSpPr>
          <p:nvPr>
            <p:ph type="sldNum" sz="quarter" idx="15"/>
          </p:nvPr>
        </p:nvSpPr>
        <p:spPr/>
        <p:txBody>
          <a:bodyPr rtlCol="0"/>
          <a:lstStyle/>
          <a:p>
            <a:fld id="{44A4A4C6-2F91-4BE9-8780-9D2CD978EC81}" type="slidenum">
              <a:rPr lang="id-ID" smtClean="0"/>
              <a:t>‹#›</a:t>
            </a:fld>
            <a:endParaRPr lang="id-ID"/>
          </a:p>
        </p:txBody>
      </p:sp>
      <p:sp>
        <p:nvSpPr>
          <p:cNvPr id="23" name="Footer Placeholder 22"/>
          <p:cNvSpPr>
            <a:spLocks noGrp="1"/>
          </p:cNvSpPr>
          <p:nvPr>
            <p:ph type="ftr" sz="quarter" idx="16"/>
          </p:nvPr>
        </p:nvSpPr>
        <p:spPr/>
        <p:txBody>
          <a:bodyPr rtlCol="0"/>
          <a:lstStyle/>
          <a:p>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0B2B6D0E-0B32-424F-BEC5-1E4D3CCBE5B4}" type="datetimeFigureOut">
              <a:rPr lang="id-ID" smtClean="0"/>
              <a:t>13/10/2024</a:t>
            </a:fld>
            <a:endParaRPr lang="id-ID"/>
          </a:p>
        </p:txBody>
      </p:sp>
      <p:sp>
        <p:nvSpPr>
          <p:cNvPr id="18" name="Slide Number Placeholder 17"/>
          <p:cNvSpPr>
            <a:spLocks noGrp="1"/>
          </p:cNvSpPr>
          <p:nvPr>
            <p:ph type="sldNum" sz="quarter" idx="11"/>
          </p:nvPr>
        </p:nvSpPr>
        <p:spPr/>
        <p:txBody>
          <a:bodyPr rtlCol="0"/>
          <a:lstStyle/>
          <a:p>
            <a:fld id="{44A4A4C6-2F91-4BE9-8780-9D2CD978EC81}" type="slidenum">
              <a:rPr lang="id-ID" smtClean="0"/>
              <a:t>‹#›</a:t>
            </a:fld>
            <a:endParaRPr lang="id-ID"/>
          </a:p>
        </p:txBody>
      </p:sp>
      <p:sp>
        <p:nvSpPr>
          <p:cNvPr id="21" name="Footer Placeholder 20"/>
          <p:cNvSpPr>
            <a:spLocks noGrp="1"/>
          </p:cNvSpPr>
          <p:nvPr>
            <p:ph type="ftr" sz="quarter" idx="12"/>
          </p:nvPr>
        </p:nvSpPr>
        <p:spPr/>
        <p:txBody>
          <a:bodyPr rtlCol="0"/>
          <a:lstStyle/>
          <a:p>
            <a:endParaRPr lang="id-ID"/>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B2B6D0E-0B32-424F-BEC5-1E4D3CCBE5B4}" type="datetimeFigureOut">
              <a:rPr lang="id-ID" smtClean="0"/>
              <a:t>13/10/2024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4A4A4C6-2F91-4BE9-8780-9D2CD978EC81}" type="slidenum">
              <a:rPr lang="id-ID" smtClean="0"/>
              <a:t>‹#›</a:t>
            </a:fld>
            <a:endParaRPr lang="id-ID"/>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B2B6D0E-0B32-424F-BEC5-1E4D3CCBE5B4}" type="datetimeFigureOut">
              <a:rPr lang="id-ID" smtClean="0"/>
              <a:t>13/10/2024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4A4A4C6-2F91-4BE9-8780-9D2CD978EC81}" type="slidenum">
              <a:rPr lang="id-ID" smtClean="0"/>
              <a:t>‹#›</a:t>
            </a:fld>
            <a:endParaRPr lang="id-ID"/>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0B2B6D0E-0B32-424F-BEC5-1E4D3CCBE5B4}" type="datetimeFigureOut">
              <a:rPr lang="id-ID" smtClean="0"/>
              <a:t>13/10/2024</a:t>
            </a:fld>
            <a:endParaRPr lang="id-ID"/>
          </a:p>
        </p:txBody>
      </p:sp>
      <p:sp>
        <p:nvSpPr>
          <p:cNvPr id="8" name="Slide Number Placeholder 7"/>
          <p:cNvSpPr>
            <a:spLocks noGrp="1"/>
          </p:cNvSpPr>
          <p:nvPr>
            <p:ph type="sldNum" sz="quarter" idx="11"/>
          </p:nvPr>
        </p:nvSpPr>
        <p:spPr/>
        <p:txBody>
          <a:bodyPr/>
          <a:lstStyle/>
          <a:p>
            <a:fld id="{44A4A4C6-2F91-4BE9-8780-9D2CD978EC81}" type="slidenum">
              <a:rPr lang="id-ID" smtClean="0"/>
              <a:t>‹#›</a:t>
            </a:fld>
            <a:endParaRPr lang="id-ID"/>
          </a:p>
        </p:txBody>
      </p:sp>
      <p:sp>
        <p:nvSpPr>
          <p:cNvPr id="9" name="Footer Placeholder 8"/>
          <p:cNvSpPr>
            <a:spLocks noGrp="1"/>
          </p:cNvSpPr>
          <p:nvPr>
            <p:ph type="ftr" sz="quarter" idx="12"/>
          </p:nvPr>
        </p:nvSpPr>
        <p:spPr/>
        <p:txBody>
          <a:bodyPr/>
          <a:lstStyle/>
          <a:p>
            <a:endParaRPr lang="id-ID"/>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0B2B6D0E-0B32-424F-BEC5-1E4D3CCBE5B4}" type="datetimeFigureOut">
              <a:rPr lang="id-ID" smtClean="0"/>
              <a:t>13/10/2024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4A4A4C6-2F91-4BE9-8780-9D2CD978EC81}" type="slidenum">
              <a:rPr lang="id-ID" smtClean="0"/>
              <a:t>‹#›</a:t>
            </a:fld>
            <a:endParaRPr lang="id-ID"/>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B2B6D0E-0B32-424F-BEC5-1E4D3CCBE5B4}" type="datetimeFigureOut">
              <a:rPr lang="id-ID" smtClean="0"/>
              <a:t>13/10/2024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4A4A4C6-2F91-4BE9-8780-9D2CD978EC81}" type="slidenum">
              <a:rPr lang="id-ID" smtClean="0"/>
              <a:t>‹#›</a:t>
            </a:fld>
            <a:endParaRPr lang="id-ID"/>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p:txBody>
          <a:bodyPr/>
          <a:lstStyle/>
          <a:p>
            <a:fld id="{0B2B6D0E-0B32-424F-BEC5-1E4D3CCBE5B4}" type="datetimeFigureOut">
              <a:rPr lang="id-ID" smtClean="0"/>
              <a:t>13/10/2024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44A4A4C6-2F91-4BE9-8780-9D2CD978EC81}" type="slidenum">
              <a:rPr lang="id-ID" smtClean="0"/>
              <a:t>‹#›</a:t>
            </a:fld>
            <a:endParaRPr lang="id-ID"/>
          </a:p>
        </p:txBody>
      </p:sp>
      <p:sp>
        <p:nvSpPr>
          <p:cNvPr id="9" name="Content Placeholder 8"/>
          <p:cNvSpPr>
            <a:spLocks noGrp="1"/>
          </p:cNvSpPr>
          <p:nvPr>
            <p:ph sz="quarter" idx="13"/>
          </p:nvPr>
        </p:nvSpPr>
        <p:spPr>
          <a:xfrm>
            <a:off x="365760" y="1600200"/>
            <a:ext cx="4041648" cy="45262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0B2B6D0E-0B32-424F-BEC5-1E4D3CCBE5B4}" type="datetimeFigureOut">
              <a:rPr lang="id-ID" smtClean="0"/>
              <a:t>13/10/2024</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44A4A4C6-2F91-4BE9-8780-9D2CD978EC81}" type="slidenum">
              <a:rPr lang="id-ID" smtClean="0"/>
              <a:t>‹#›</a:t>
            </a:fld>
            <a:endParaRPr lang="id-ID"/>
          </a:p>
        </p:txBody>
      </p:sp>
      <p:sp>
        <p:nvSpPr>
          <p:cNvPr id="11" name="Content Placeholder 10"/>
          <p:cNvSpPr>
            <a:spLocks noGrp="1"/>
          </p:cNvSpPr>
          <p:nvPr>
            <p:ph sz="quarter" idx="13"/>
          </p:nvPr>
        </p:nvSpPr>
        <p:spPr>
          <a:xfrm>
            <a:off x="457200" y="2212848"/>
            <a:ext cx="4041648"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0B2B6D0E-0B32-424F-BEC5-1E4D3CCBE5B4}" type="datetimeFigureOut">
              <a:rPr lang="id-ID" smtClean="0"/>
              <a:t>13/10/2024</a:t>
            </a:fld>
            <a:endParaRPr lang="id-ID"/>
          </a:p>
        </p:txBody>
      </p:sp>
      <p:sp>
        <p:nvSpPr>
          <p:cNvPr id="8" name="Footer Placeholder 7"/>
          <p:cNvSpPr>
            <a:spLocks noGrp="1"/>
          </p:cNvSpPr>
          <p:nvPr>
            <p:ph type="ftr" sz="quarter" idx="11"/>
          </p:nvPr>
        </p:nvSpPr>
        <p:spPr/>
        <p:txBody>
          <a:bodyPr/>
          <a:lstStyle>
            <a:extLst/>
          </a:lstStyle>
          <a:p>
            <a:endParaRPr lang="id-ID"/>
          </a:p>
        </p:txBody>
      </p:sp>
      <p:sp>
        <p:nvSpPr>
          <p:cNvPr id="9" name="Slide Number Placeholder 8"/>
          <p:cNvSpPr>
            <a:spLocks noGrp="1"/>
          </p:cNvSpPr>
          <p:nvPr>
            <p:ph type="sldNum" sz="quarter" idx="12"/>
          </p:nvPr>
        </p:nvSpPr>
        <p:spPr/>
        <p:txBody>
          <a:bodyPr/>
          <a:lstStyle>
            <a:extLst/>
          </a:lstStyle>
          <a:p>
            <a:fld id="{44A4A4C6-2F91-4BE9-8780-9D2CD978EC81}" type="slidenum">
              <a:rPr lang="id-ID" smtClean="0"/>
              <a:t>‹#›</a:t>
            </a:fld>
            <a:endParaRPr lang="id-ID"/>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B2B6D0E-0B32-424F-BEC5-1E4D3CCBE5B4}" type="datetimeFigureOut">
              <a:rPr lang="id-ID" smtClean="0"/>
              <a:t>13/10/2024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44A4A4C6-2F91-4BE9-8780-9D2CD978EC81}" type="slidenum">
              <a:rPr lang="id-ID" smtClean="0"/>
              <a:t>‹#›</a:t>
            </a:fld>
            <a:endParaRPr lang="id-ID"/>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2B6D0E-0B32-424F-BEC5-1E4D3CCBE5B4}" type="datetimeFigureOut">
              <a:rPr lang="id-ID" smtClean="0"/>
              <a:t>13/10/2024</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44A4A4C6-2F91-4BE9-8780-9D2CD978EC81}" type="slidenum">
              <a:rPr lang="id-ID" smtClean="0"/>
              <a:t>‹#›</a:t>
            </a:fld>
            <a:endParaRPr lang="id-ID"/>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B2B6D0E-0B32-424F-BEC5-1E4D3CCBE5B4}" type="datetimeFigureOut">
              <a:rPr lang="id-ID" smtClean="0"/>
              <a:t>13/10/2024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44A4A4C6-2F91-4BE9-8780-9D2CD978EC81}" type="slidenum">
              <a:rPr lang="id-ID" smtClean="0"/>
              <a:t>‹#›</a:t>
            </a:fld>
            <a:endParaRPr lang="id-ID"/>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B2B6D0E-0B32-424F-BEC5-1E4D3CCBE5B4}" type="datetimeFigureOut">
              <a:rPr lang="id-ID" smtClean="0"/>
              <a:t>13/10/2024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44A4A4C6-2F91-4BE9-8780-9D2CD978EC81}" type="slidenum">
              <a:rPr lang="id-ID" smtClean="0"/>
              <a:t>‹#›</a:t>
            </a:fld>
            <a:endParaRPr lang="id-ID"/>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2B6D0E-0B32-424F-BEC5-1E4D3CCBE5B4}" type="datetimeFigureOut">
              <a:rPr lang="id-ID" smtClean="0"/>
              <a:t>13/10/2024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4A4A4C6-2F91-4BE9-8780-9D2CD978EC81}" type="slidenum">
              <a:rPr lang="id-ID" smtClean="0"/>
              <a:t>‹#›</a:t>
            </a:fld>
            <a:endParaRPr lang="id-ID"/>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2B6D0E-0B32-424F-BEC5-1E4D3CCBE5B4}" type="datetimeFigureOut">
              <a:rPr lang="id-ID" smtClean="0"/>
              <a:t>13/10/2024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4A4A4C6-2F91-4BE9-8780-9D2CD978EC81}" type="slidenum">
              <a:rPr lang="id-ID" smtClean="0"/>
              <a:t>‹#›</a:t>
            </a:fld>
            <a:endParaRPr lang="id-ID"/>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B2B6D0E-0B32-424F-BEC5-1E4D3CCBE5B4}" type="datetimeFigureOut">
              <a:rPr lang="id-ID" smtClean="0"/>
              <a:t>13/10/2024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4A4A4C6-2F91-4BE9-8780-9D2CD978EC81}" type="slidenum">
              <a:rPr lang="id-ID" smtClean="0"/>
              <a:t>‹#›</a:t>
            </a:fld>
            <a:endParaRPr lang="id-ID"/>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2B6D0E-0B32-424F-BEC5-1E4D3CCBE5B4}" type="datetimeFigureOut">
              <a:rPr lang="id-ID" smtClean="0"/>
              <a:t>13/10/2024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4A4A4C6-2F91-4BE9-8780-9D2CD978EC81}" type="slidenum">
              <a:rPr lang="id-ID" smtClean="0"/>
              <a:t>‹#›</a:t>
            </a:fld>
            <a:endParaRPr lang="id-ID"/>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B2B6D0E-0B32-424F-BEC5-1E4D3CCBE5B4}" type="datetimeFigureOut">
              <a:rPr lang="id-ID" smtClean="0"/>
              <a:t>13/10/2024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4A4A4C6-2F91-4BE9-8780-9D2CD978EC81}" type="slidenum">
              <a:rPr lang="id-ID" smtClean="0"/>
              <a:t>‹#›</a:t>
            </a:fld>
            <a:endParaRPr lang="id-ID"/>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B2B6D0E-0B32-424F-BEC5-1E4D3CCBE5B4}" type="datetimeFigureOut">
              <a:rPr lang="id-ID" smtClean="0"/>
              <a:t>13/10/2024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44A4A4C6-2F91-4BE9-8780-9D2CD978EC81}" type="slidenum">
              <a:rPr lang="id-ID" smtClean="0"/>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0B2B6D0E-0B32-424F-BEC5-1E4D3CCBE5B4}" type="datetimeFigureOut">
              <a:rPr lang="id-ID" smtClean="0"/>
              <a:t>13/10/2024</a:t>
            </a:fld>
            <a:endParaRPr lang="id-ID"/>
          </a:p>
        </p:txBody>
      </p:sp>
      <p:sp>
        <p:nvSpPr>
          <p:cNvPr id="4" name="Footer Placeholder 3"/>
          <p:cNvSpPr>
            <a:spLocks noGrp="1"/>
          </p:cNvSpPr>
          <p:nvPr>
            <p:ph type="ftr" sz="quarter" idx="11"/>
          </p:nvPr>
        </p:nvSpPr>
        <p:spPr/>
        <p:txBody>
          <a:bodyPr/>
          <a:lstStyle>
            <a:extLst/>
          </a:lstStyle>
          <a:p>
            <a:endParaRPr lang="id-ID"/>
          </a:p>
        </p:txBody>
      </p:sp>
      <p:sp>
        <p:nvSpPr>
          <p:cNvPr id="5" name="Slide Number Placeholder 4"/>
          <p:cNvSpPr>
            <a:spLocks noGrp="1"/>
          </p:cNvSpPr>
          <p:nvPr>
            <p:ph type="sldNum" sz="quarter" idx="12"/>
          </p:nvPr>
        </p:nvSpPr>
        <p:spPr/>
        <p:txBody>
          <a:bodyPr/>
          <a:lstStyle>
            <a:extLst/>
          </a:lstStyle>
          <a:p>
            <a:fld id="{44A4A4C6-2F91-4BE9-8780-9D2CD978EC81}" type="slidenum">
              <a:rPr lang="id-ID" smtClean="0"/>
              <a:t>‹#›</a:t>
            </a:fld>
            <a:endParaRPr lang="id-ID"/>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B2B6D0E-0B32-424F-BEC5-1E4D3CCBE5B4}" type="datetimeFigureOut">
              <a:rPr lang="id-ID" smtClean="0"/>
              <a:t>13/10/2024</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44A4A4C6-2F91-4BE9-8780-9D2CD978EC81}" type="slidenum">
              <a:rPr lang="id-ID" smtClean="0"/>
              <a:t>‹#›</a:t>
            </a:fld>
            <a:endParaRPr lang="id-ID"/>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B2B6D0E-0B32-424F-BEC5-1E4D3CCBE5B4}" type="datetimeFigureOut">
              <a:rPr lang="id-ID" smtClean="0"/>
              <a:t>13/10/2024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44A4A4C6-2F91-4BE9-8780-9D2CD978EC81}" type="slidenum">
              <a:rPr lang="id-ID" smtClean="0"/>
              <a:t>‹#›</a:t>
            </a:fld>
            <a:endParaRPr lang="id-ID"/>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2B6D0E-0B32-424F-BEC5-1E4D3CCBE5B4}" type="datetimeFigureOut">
              <a:rPr lang="id-ID" smtClean="0"/>
              <a:t>13/10/2024</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44A4A4C6-2F91-4BE9-8780-9D2CD978EC81}" type="slidenum">
              <a:rPr lang="id-ID" smtClean="0"/>
              <a:t>‹#›</a:t>
            </a:fld>
            <a:endParaRPr lang="id-ID"/>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B2B6D0E-0B32-424F-BEC5-1E4D3CCBE5B4}" type="datetimeFigureOut">
              <a:rPr lang="id-ID" smtClean="0"/>
              <a:t>13/10/2024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44A4A4C6-2F91-4BE9-8780-9D2CD978EC81}" type="slidenum">
              <a:rPr lang="id-ID" smtClean="0"/>
              <a:t>‹#›</a:t>
            </a:fld>
            <a:endParaRPr lang="id-ID"/>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B2B6D0E-0B32-424F-BEC5-1E4D3CCBE5B4}" type="datetimeFigureOut">
              <a:rPr lang="id-ID" smtClean="0"/>
              <a:t>13/10/2024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44A4A4C6-2F91-4BE9-8780-9D2CD978EC81}" type="slidenum">
              <a:rPr lang="id-ID" smtClean="0"/>
              <a:t>‹#›</a:t>
            </a:fld>
            <a:endParaRPr lang="id-ID"/>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2B6D0E-0B32-424F-BEC5-1E4D3CCBE5B4}" type="datetimeFigureOut">
              <a:rPr lang="id-ID" smtClean="0"/>
              <a:t>13/10/2024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4A4A4C6-2F91-4BE9-8780-9D2CD978EC81}" type="slidenum">
              <a:rPr lang="id-ID" smtClean="0"/>
              <a:t>‹#›</a:t>
            </a:fld>
            <a:endParaRPr lang="id-ID"/>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B2B6D0E-0B32-424F-BEC5-1E4D3CCBE5B4}" type="datetimeFigureOut">
              <a:rPr lang="id-ID" smtClean="0"/>
              <a:t>13/10/2024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4A4A4C6-2F91-4BE9-8780-9D2CD978EC81}"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0B2B6D0E-0B32-424F-BEC5-1E4D3CCBE5B4}" type="datetimeFigureOut">
              <a:rPr lang="id-ID" smtClean="0"/>
              <a:t>13/10/2024</a:t>
            </a:fld>
            <a:endParaRPr lang="id-ID"/>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id-ID"/>
          </a:p>
        </p:txBody>
      </p:sp>
      <p:sp>
        <p:nvSpPr>
          <p:cNvPr id="4" name="Slide Number Placeholder 3"/>
          <p:cNvSpPr>
            <a:spLocks noGrp="1"/>
          </p:cNvSpPr>
          <p:nvPr>
            <p:ph type="sldNum" sz="quarter" idx="12"/>
          </p:nvPr>
        </p:nvSpPr>
        <p:spPr/>
        <p:txBody>
          <a:bodyPr/>
          <a:lstStyle>
            <a:extLst/>
          </a:lstStyle>
          <a:p>
            <a:fld id="{44A4A4C6-2F91-4BE9-8780-9D2CD978EC81}"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0B2B6D0E-0B32-424F-BEC5-1E4D3CCBE5B4}" type="datetimeFigureOut">
              <a:rPr lang="id-ID" smtClean="0"/>
              <a:t>13/10/2024</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44A4A4C6-2F91-4BE9-8780-9D2CD978EC81}" type="slidenum">
              <a:rPr lang="id-ID" smtClean="0"/>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0B2B6D0E-0B32-424F-BEC5-1E4D3CCBE5B4}" type="datetimeFigureOut">
              <a:rPr lang="id-ID" smtClean="0"/>
              <a:t>13/10/2024</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44A4A4C6-2F91-4BE9-8780-9D2CD978EC81}" type="slidenum">
              <a:rPr lang="id-ID" smtClean="0"/>
              <a:t>‹#›</a:t>
            </a:fld>
            <a:endParaRPr lang="id-ID"/>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0B2B6D0E-0B32-424F-BEC5-1E4D3CCBE5B4}" type="datetimeFigureOut">
              <a:rPr lang="id-ID" smtClean="0"/>
              <a:t>13/10/2024</a:t>
            </a:fld>
            <a:endParaRPr lang="id-ID"/>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id-ID"/>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44A4A4C6-2F91-4BE9-8780-9D2CD978EC81}"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2B6D0E-0B32-424F-BEC5-1E4D3CCBE5B4}" type="datetimeFigureOut">
              <a:rPr lang="id-ID" smtClean="0"/>
              <a:t>13/10/2024</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A4A4C6-2F91-4BE9-8780-9D2CD978EC81}" type="slidenum">
              <a:rPr lang="id-ID" smtClean="0"/>
              <a:t>‹#›</a:t>
            </a:fld>
            <a:endParaRPr lang="id-ID"/>
          </a:p>
        </p:txBody>
      </p:sp>
    </p:spTree>
    <p:extLst>
      <p:ext uri="{BB962C8B-B14F-4D97-AF65-F5344CB8AC3E}">
        <p14:creationId xmlns:p14="http://schemas.microsoft.com/office/powerpoint/2010/main" val="2216736030"/>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0B2B6D0E-0B32-424F-BEC5-1E4D3CCBE5B4}" type="datetimeFigureOut">
              <a:rPr lang="id-ID" smtClean="0"/>
              <a:t>13/10/2024</a:t>
            </a:fld>
            <a:endParaRPr lang="id-ID"/>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id-ID"/>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44A4A4C6-2F91-4BE9-8780-9D2CD978EC81}"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0B2B6D0E-0B32-424F-BEC5-1E4D3CCBE5B4}" type="datetimeFigureOut">
              <a:rPr lang="id-ID" smtClean="0"/>
              <a:t>13/10/2024</a:t>
            </a:fld>
            <a:endParaRPr lang="id-ID"/>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id-ID"/>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44A4A4C6-2F91-4BE9-8780-9D2CD978EC81}"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0B2B6D0E-0B32-424F-BEC5-1E4D3CCBE5B4}" type="datetimeFigureOut">
              <a:rPr lang="id-ID" smtClean="0"/>
              <a:t>13/10/2024</a:t>
            </a:fld>
            <a:endParaRPr lang="id-ID"/>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id-ID"/>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44A4A4C6-2F91-4BE9-8780-9D2CD978EC81}" type="slidenum">
              <a:rPr lang="id-ID" smtClean="0"/>
              <a:t>‹#›</a:t>
            </a:fld>
            <a:endParaRPr lang="id-ID"/>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723" r:id="rId1"/>
    <p:sldLayoutId id="2147483724" r:id="rId2"/>
    <p:sldLayoutId id="2147483725" r:id="rId3"/>
    <p:sldLayoutId id="2147483726" r:id="rId4"/>
    <p:sldLayoutId id="2147483727" r:id="rId5"/>
    <p:sldLayoutId id="2147483728" r:id="rId6"/>
    <p:sldLayoutId id="2147483729" r:id="rId7"/>
    <p:sldLayoutId id="2147483730" r:id="rId8"/>
    <p:sldLayoutId id="2147483731" r:id="rId9"/>
    <p:sldLayoutId id="2147483732" r:id="rId10"/>
    <p:sldLayoutId id="2147483733"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0B2B6D0E-0B32-424F-BEC5-1E4D3CCBE5B4}" type="datetimeFigureOut">
              <a:rPr lang="id-ID" smtClean="0"/>
              <a:t>13/10/2024</a:t>
            </a:fld>
            <a:endParaRPr lang="id-ID"/>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id-ID"/>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44A4A4C6-2F91-4BE9-8780-9D2CD978EC81}"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735" r:id="rId1"/>
    <p:sldLayoutId id="2147483736" r:id="rId2"/>
    <p:sldLayoutId id="2147483737" r:id="rId3"/>
    <p:sldLayoutId id="2147483738" r:id="rId4"/>
    <p:sldLayoutId id="2147483739" r:id="rId5"/>
    <p:sldLayoutId id="2147483740" r:id="rId6"/>
    <p:sldLayoutId id="2147483741" r:id="rId7"/>
    <p:sldLayoutId id="2147483742" r:id="rId8"/>
    <p:sldLayoutId id="2147483743" r:id="rId9"/>
    <p:sldLayoutId id="2147483744" r:id="rId10"/>
    <p:sldLayoutId id="2147483745"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png"/><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5.xml"/></Relationships>
</file>

<file path=ppt/slides/_rels/slide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40.xml"/></Relationships>
</file>

<file path=ppt/slides/_rels/slide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18.xml"/><Relationship Id="rId5" Type="http://schemas.openxmlformats.org/officeDocument/2006/relationships/image" Target="../media/image14.png"/><Relationship Id="rId4" Type="http://schemas.microsoft.com/office/2007/relationships/hdphoto" Target="../media/hdphoto1.wdp"/></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slideLayout" Target="../slideLayouts/slideLayout57.xml"/><Relationship Id="rId1" Type="http://schemas.openxmlformats.org/officeDocument/2006/relationships/themeOverride" Target="../theme/themeOverride1.xml"/></Relationships>
</file>

<file path=ppt/slides/_rels/slide9.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75656" y="116632"/>
            <a:ext cx="6696744" cy="720080"/>
          </a:xfrm>
        </p:spPr>
        <p:style>
          <a:lnRef idx="1">
            <a:schemeClr val="accent6"/>
          </a:lnRef>
          <a:fillRef idx="2">
            <a:schemeClr val="accent6"/>
          </a:fillRef>
          <a:effectRef idx="1">
            <a:schemeClr val="accent6"/>
          </a:effectRef>
          <a:fontRef idx="minor">
            <a:schemeClr val="dk1"/>
          </a:fontRef>
        </p:style>
        <p:txBody>
          <a:bodyPr>
            <a:normAutofit/>
          </a:bodyPr>
          <a:lstStyle/>
          <a:p>
            <a:pPr algn="ctr"/>
            <a:r>
              <a:rPr lang="id-ID" dirty="0" smtClean="0">
                <a:latin typeface="Footlight MT Light" pitchFamily="18" charset="0"/>
              </a:rPr>
              <a:t>Akuntansi Keuangan</a:t>
            </a:r>
            <a:endParaRPr lang="id-ID" dirty="0">
              <a:latin typeface="Footlight MT Light" pitchFamily="18" charset="0"/>
            </a:endParaRPr>
          </a:p>
        </p:txBody>
      </p:sp>
      <p:sp>
        <p:nvSpPr>
          <p:cNvPr id="7" name="Text Placeholder 6"/>
          <p:cNvSpPr>
            <a:spLocks noGrp="1"/>
          </p:cNvSpPr>
          <p:nvPr>
            <p:ph type="body" sz="half" idx="3"/>
          </p:nvPr>
        </p:nvSpPr>
        <p:spPr>
          <a:xfrm>
            <a:off x="1331640" y="5805264"/>
            <a:ext cx="5544616" cy="864096"/>
          </a:xfrm>
        </p:spPr>
        <p:txBody>
          <a:bodyPr>
            <a:noAutofit/>
          </a:bodyPr>
          <a:lstStyle/>
          <a:p>
            <a:r>
              <a:rPr lang="id-ID" sz="3200" dirty="0" smtClean="0">
                <a:latin typeface="Footlight MT Light" pitchFamily="18" charset="0"/>
              </a:rPr>
              <a:t>Maryati Rahayu, SE, MM</a:t>
            </a:r>
            <a:endParaRPr lang="id-ID" sz="3200" dirty="0">
              <a:latin typeface="Footlight MT Light" pitchFamily="18" charset="0"/>
            </a:endParaRPr>
          </a:p>
        </p:txBody>
      </p:sp>
      <p:sp>
        <p:nvSpPr>
          <p:cNvPr id="8" name="Content Placeholder 7"/>
          <p:cNvSpPr>
            <a:spLocks noGrp="1"/>
          </p:cNvSpPr>
          <p:nvPr>
            <p:ph sz="quarter" idx="4"/>
          </p:nvPr>
        </p:nvSpPr>
        <p:spPr>
          <a:xfrm>
            <a:off x="1403648" y="4509120"/>
            <a:ext cx="5472608" cy="792088"/>
          </a:xfrm>
        </p:spPr>
        <p:style>
          <a:lnRef idx="1">
            <a:schemeClr val="accent2"/>
          </a:lnRef>
          <a:fillRef idx="2">
            <a:schemeClr val="accent2"/>
          </a:fillRef>
          <a:effectRef idx="1">
            <a:schemeClr val="accent2"/>
          </a:effectRef>
          <a:fontRef idx="minor">
            <a:schemeClr val="dk1"/>
          </a:fontRef>
        </p:style>
        <p:txBody>
          <a:bodyPr>
            <a:normAutofit fontScale="85000" lnSpcReduction="20000"/>
          </a:bodyPr>
          <a:lstStyle/>
          <a:p>
            <a:pPr marL="0" indent="0">
              <a:buNone/>
            </a:pPr>
            <a:endParaRPr lang="id-ID" b="1" u="sng" dirty="0" smtClean="0">
              <a:latin typeface="Footlight MT Light" pitchFamily="18" charset="0"/>
              <a:ea typeface="Batang" pitchFamily="18" charset="-127"/>
            </a:endParaRPr>
          </a:p>
          <a:p>
            <a:pPr marL="0" indent="0" algn="ctr">
              <a:buNone/>
            </a:pPr>
            <a:r>
              <a:rPr lang="id-ID" sz="3200" b="1" dirty="0" smtClean="0">
                <a:latin typeface="Footlight MT Light" pitchFamily="18" charset="0"/>
                <a:ea typeface="Batang" pitchFamily="18" charset="-127"/>
              </a:rPr>
              <a:t>PSAK 2  </a:t>
            </a:r>
            <a:r>
              <a:rPr lang="id-ID" sz="3200" b="1" dirty="0" smtClean="0">
                <a:latin typeface="Footlight MT Light" pitchFamily="18" charset="0"/>
                <a:ea typeface="Batang" pitchFamily="18" charset="-127"/>
                <a:sym typeface="Wingdings" pitchFamily="2" charset="2"/>
              </a:rPr>
              <a:t> </a:t>
            </a:r>
            <a:r>
              <a:rPr lang="id-ID" sz="3200" b="1" dirty="0" smtClean="0">
                <a:latin typeface="Footlight MT Light" pitchFamily="18" charset="0"/>
                <a:ea typeface="Batang" pitchFamily="18" charset="-127"/>
              </a:rPr>
              <a:t>PSAK 207</a:t>
            </a:r>
            <a:endParaRPr lang="id-ID" sz="3200" b="1" dirty="0">
              <a:latin typeface="Footlight MT Light" pitchFamily="18" charset="0"/>
              <a:ea typeface="Batang" pitchFamily="18" charset="-127"/>
            </a:endParaRPr>
          </a:p>
        </p:txBody>
      </p:sp>
      <p:pic>
        <p:nvPicPr>
          <p:cNvPr id="1026" name="Picture 2"/>
          <p:cNvPicPr>
            <a:picLocks noGrp="1" noChangeAspect="1" noChangeArrowheads="1"/>
          </p:cNvPicPr>
          <p:nvPr>
            <p:ph sz="quarter" idx="2"/>
          </p:nvPr>
        </p:nvPicPr>
        <p:blipFill>
          <a:blip r:embed="rId2">
            <a:extLst>
              <a:ext uri="{28A0092B-C50C-407E-A947-70E740481C1C}">
                <a14:useLocalDpi xmlns:a14="http://schemas.microsoft.com/office/drawing/2010/main" val="0"/>
              </a:ext>
            </a:extLst>
          </a:blip>
          <a:srcRect/>
          <a:stretch>
            <a:fillRect/>
          </a:stretch>
        </p:blipFill>
        <p:spPr bwMode="auto">
          <a:xfrm>
            <a:off x="15636" y="0"/>
            <a:ext cx="1368094" cy="13356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descr="Memahami Laporan Arus Kas Perusahaan hingga Contoh Penyusunannya"/>
          <p:cNvPicPr/>
          <p:nvPr/>
        </p:nvPicPr>
        <p:blipFill rotWithShape="1">
          <a:blip r:embed="rId3">
            <a:extLst>
              <a:ext uri="{28A0092B-C50C-407E-A947-70E740481C1C}">
                <a14:useLocalDpi xmlns:a14="http://schemas.microsoft.com/office/drawing/2010/main" val="0"/>
              </a:ext>
            </a:extLst>
          </a:blip>
          <a:srcRect l="11061" r="41516"/>
          <a:stretch/>
        </p:blipFill>
        <p:spPr bwMode="auto">
          <a:xfrm>
            <a:off x="1259632" y="1270928"/>
            <a:ext cx="5904656" cy="3310199"/>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6709326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887" y="0"/>
            <a:ext cx="9171887" cy="5677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9" name="Group 69">
            <a:extLst>
              <a:ext uri="{FF2B5EF4-FFF2-40B4-BE49-F238E27FC236}">
                <a16:creationId xmlns:a16="http://schemas.microsoft.com/office/drawing/2014/main" xmlns="" id="{6E6BC51C-CFE4-467C-85EB-C7035F11853B}"/>
              </a:ext>
            </a:extLst>
          </p:cNvPr>
          <p:cNvGrpSpPr/>
          <p:nvPr/>
        </p:nvGrpSpPr>
        <p:grpSpPr>
          <a:xfrm>
            <a:off x="-16434" y="5677962"/>
            <a:ext cx="9131280" cy="1180038"/>
            <a:chOff x="-37608" y="5771636"/>
            <a:chExt cx="12229608" cy="1095420"/>
          </a:xfrm>
          <a:solidFill>
            <a:schemeClr val="accent1">
              <a:lumMod val="20000"/>
              <a:lumOff val="80000"/>
            </a:schemeClr>
          </a:solidFill>
          <a:effectLst>
            <a:outerShdw blurRad="76200" dist="12700" dir="16200000" rotWithShape="0">
              <a:schemeClr val="accent5">
                <a:lumMod val="75000"/>
                <a:alpha val="40000"/>
              </a:schemeClr>
            </a:outerShdw>
          </a:effectLst>
        </p:grpSpPr>
        <p:grpSp>
          <p:nvGrpSpPr>
            <p:cNvPr id="10" name="Group 70">
              <a:extLst>
                <a:ext uri="{FF2B5EF4-FFF2-40B4-BE49-F238E27FC236}">
                  <a16:creationId xmlns:a16="http://schemas.microsoft.com/office/drawing/2014/main" xmlns="" id="{3C4E1321-E289-4A5A-8A07-9B15122C437E}"/>
                </a:ext>
              </a:extLst>
            </p:cNvPr>
            <p:cNvGrpSpPr/>
            <p:nvPr/>
          </p:nvGrpSpPr>
          <p:grpSpPr>
            <a:xfrm>
              <a:off x="-37608" y="6002404"/>
              <a:ext cx="2687458" cy="855594"/>
              <a:chOff x="5158198" y="5677120"/>
              <a:chExt cx="3931027" cy="1251508"/>
            </a:xfrm>
            <a:grpFill/>
          </p:grpSpPr>
          <p:sp>
            <p:nvSpPr>
              <p:cNvPr id="51" name="Oval 111">
                <a:extLst>
                  <a:ext uri="{FF2B5EF4-FFF2-40B4-BE49-F238E27FC236}">
                    <a16:creationId xmlns:a16="http://schemas.microsoft.com/office/drawing/2014/main" xmlns="" id="{78140ED6-1DAF-4B8D-8811-5624BCAE3068}"/>
                  </a:ext>
                </a:extLst>
              </p:cNvPr>
              <p:cNvSpPr/>
              <p:nvPr/>
            </p:nvSpPr>
            <p:spPr>
              <a:xfrm>
                <a:off x="6973598" y="5903649"/>
                <a:ext cx="720080" cy="720080"/>
              </a:xfrm>
              <a:prstGeom prst="ellipse">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ko-KR" altLang="en-US" sz="2700"/>
              </a:p>
            </p:txBody>
          </p:sp>
          <p:sp>
            <p:nvSpPr>
              <p:cNvPr id="52" name="Oval 112">
                <a:extLst>
                  <a:ext uri="{FF2B5EF4-FFF2-40B4-BE49-F238E27FC236}">
                    <a16:creationId xmlns:a16="http://schemas.microsoft.com/office/drawing/2014/main" xmlns="" id="{7DDACFF1-053C-4259-A674-75548E844273}"/>
                  </a:ext>
                </a:extLst>
              </p:cNvPr>
              <p:cNvSpPr/>
              <p:nvPr/>
            </p:nvSpPr>
            <p:spPr>
              <a:xfrm>
                <a:off x="6737750" y="6176814"/>
                <a:ext cx="720080" cy="720080"/>
              </a:xfrm>
              <a:prstGeom prst="ellipse">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ko-KR" altLang="en-US" sz="2700"/>
              </a:p>
            </p:txBody>
          </p:sp>
          <p:sp>
            <p:nvSpPr>
              <p:cNvPr id="53" name="Oval 113">
                <a:extLst>
                  <a:ext uri="{FF2B5EF4-FFF2-40B4-BE49-F238E27FC236}">
                    <a16:creationId xmlns:a16="http://schemas.microsoft.com/office/drawing/2014/main" xmlns="" id="{DE4D5104-BAFF-40C1-BD07-9664E8A35E88}"/>
                  </a:ext>
                </a:extLst>
              </p:cNvPr>
              <p:cNvSpPr/>
              <p:nvPr/>
            </p:nvSpPr>
            <p:spPr>
              <a:xfrm>
                <a:off x="7621548" y="5936018"/>
                <a:ext cx="720080" cy="720080"/>
              </a:xfrm>
              <a:prstGeom prst="ellipse">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ko-KR" altLang="en-US" sz="2700"/>
              </a:p>
            </p:txBody>
          </p:sp>
          <p:sp>
            <p:nvSpPr>
              <p:cNvPr id="54" name="Oval 114">
                <a:extLst>
                  <a:ext uri="{FF2B5EF4-FFF2-40B4-BE49-F238E27FC236}">
                    <a16:creationId xmlns:a16="http://schemas.microsoft.com/office/drawing/2014/main" xmlns="" id="{14BE41B4-20D9-41F6-B902-FAB5C211274E}"/>
                  </a:ext>
                </a:extLst>
              </p:cNvPr>
              <p:cNvSpPr/>
              <p:nvPr/>
            </p:nvSpPr>
            <p:spPr>
              <a:xfrm>
                <a:off x="8012007" y="5783050"/>
                <a:ext cx="720080" cy="720080"/>
              </a:xfrm>
              <a:prstGeom prst="ellipse">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ko-KR" altLang="en-US" sz="2700"/>
              </a:p>
            </p:txBody>
          </p:sp>
          <p:sp>
            <p:nvSpPr>
              <p:cNvPr id="55" name="Oval 115">
                <a:extLst>
                  <a:ext uri="{FF2B5EF4-FFF2-40B4-BE49-F238E27FC236}">
                    <a16:creationId xmlns:a16="http://schemas.microsoft.com/office/drawing/2014/main" xmlns="" id="{2D501813-0FE6-4513-B40F-8F0C92C58B1F}"/>
                  </a:ext>
                </a:extLst>
              </p:cNvPr>
              <p:cNvSpPr/>
              <p:nvPr/>
            </p:nvSpPr>
            <p:spPr>
              <a:xfrm>
                <a:off x="6212527" y="6169614"/>
                <a:ext cx="720080" cy="720080"/>
              </a:xfrm>
              <a:prstGeom prst="ellipse">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ko-KR" altLang="en-US" sz="2700"/>
              </a:p>
            </p:txBody>
          </p:sp>
          <p:sp>
            <p:nvSpPr>
              <p:cNvPr id="56" name="Oval 116">
                <a:extLst>
                  <a:ext uri="{FF2B5EF4-FFF2-40B4-BE49-F238E27FC236}">
                    <a16:creationId xmlns:a16="http://schemas.microsoft.com/office/drawing/2014/main" xmlns="" id="{C30A8F73-C8B5-4104-977F-1988954E7052}"/>
                  </a:ext>
                </a:extLst>
              </p:cNvPr>
              <p:cNvSpPr/>
              <p:nvPr/>
            </p:nvSpPr>
            <p:spPr>
              <a:xfrm>
                <a:off x="5827426" y="5940423"/>
                <a:ext cx="988205" cy="988203"/>
              </a:xfrm>
              <a:prstGeom prst="ellipse">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ko-KR" altLang="en-US" sz="2700" dirty="0"/>
              </a:p>
            </p:txBody>
          </p:sp>
          <p:sp>
            <p:nvSpPr>
              <p:cNvPr id="57" name="Oval 117">
                <a:extLst>
                  <a:ext uri="{FF2B5EF4-FFF2-40B4-BE49-F238E27FC236}">
                    <a16:creationId xmlns:a16="http://schemas.microsoft.com/office/drawing/2014/main" xmlns="" id="{30E00911-A83A-4B20-8D96-C04649F5AE40}"/>
                  </a:ext>
                </a:extLst>
              </p:cNvPr>
              <p:cNvSpPr/>
              <p:nvPr/>
            </p:nvSpPr>
            <p:spPr>
              <a:xfrm>
                <a:off x="8028027" y="5677120"/>
                <a:ext cx="995012" cy="995011"/>
              </a:xfrm>
              <a:prstGeom prst="ellipse">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ko-KR" altLang="en-US" sz="2700" dirty="0"/>
              </a:p>
            </p:txBody>
          </p:sp>
          <p:sp>
            <p:nvSpPr>
              <p:cNvPr id="58" name="Oval 118">
                <a:extLst>
                  <a:ext uri="{FF2B5EF4-FFF2-40B4-BE49-F238E27FC236}">
                    <a16:creationId xmlns:a16="http://schemas.microsoft.com/office/drawing/2014/main" xmlns="" id="{6C1FD06F-A36B-4BE4-AE08-CD59B9AD1A27}"/>
                  </a:ext>
                </a:extLst>
              </p:cNvPr>
              <p:cNvSpPr/>
              <p:nvPr/>
            </p:nvSpPr>
            <p:spPr>
              <a:xfrm>
                <a:off x="8369145" y="6182816"/>
                <a:ext cx="720080" cy="720080"/>
              </a:xfrm>
              <a:prstGeom prst="ellipse">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ko-KR" altLang="en-US" sz="2700"/>
              </a:p>
            </p:txBody>
          </p:sp>
          <p:sp>
            <p:nvSpPr>
              <p:cNvPr id="59" name="Rectangle 119">
                <a:extLst>
                  <a:ext uri="{FF2B5EF4-FFF2-40B4-BE49-F238E27FC236}">
                    <a16:creationId xmlns:a16="http://schemas.microsoft.com/office/drawing/2014/main" xmlns="" id="{11446128-C833-4AE9-8703-1592FF341CDD}"/>
                  </a:ext>
                </a:extLst>
              </p:cNvPr>
              <p:cNvSpPr/>
              <p:nvPr/>
            </p:nvSpPr>
            <p:spPr>
              <a:xfrm>
                <a:off x="5208276" y="6761949"/>
                <a:ext cx="3880949" cy="166679"/>
              </a:xfrm>
              <a:prstGeom prst="rect">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ko-KR" altLang="en-US" sz="2700"/>
              </a:p>
            </p:txBody>
          </p:sp>
          <p:sp>
            <p:nvSpPr>
              <p:cNvPr id="60" name="Oval 120">
                <a:extLst>
                  <a:ext uri="{FF2B5EF4-FFF2-40B4-BE49-F238E27FC236}">
                    <a16:creationId xmlns:a16="http://schemas.microsoft.com/office/drawing/2014/main" xmlns="" id="{A5B3101B-5029-4E7B-BF65-4F12AF2DF846}"/>
                  </a:ext>
                </a:extLst>
              </p:cNvPr>
              <p:cNvSpPr/>
              <p:nvPr/>
            </p:nvSpPr>
            <p:spPr>
              <a:xfrm>
                <a:off x="7281640" y="6176829"/>
                <a:ext cx="720080" cy="720080"/>
              </a:xfrm>
              <a:prstGeom prst="ellipse">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ko-KR" altLang="en-US" sz="2700"/>
              </a:p>
            </p:txBody>
          </p:sp>
          <p:sp>
            <p:nvSpPr>
              <p:cNvPr id="61" name="Oval 121">
                <a:extLst>
                  <a:ext uri="{FF2B5EF4-FFF2-40B4-BE49-F238E27FC236}">
                    <a16:creationId xmlns:a16="http://schemas.microsoft.com/office/drawing/2014/main" xmlns="" id="{08A7573B-CA70-421D-9D7E-8A161C7DC8D7}"/>
                  </a:ext>
                </a:extLst>
              </p:cNvPr>
              <p:cNvSpPr/>
              <p:nvPr/>
            </p:nvSpPr>
            <p:spPr>
              <a:xfrm>
                <a:off x="5427788" y="6075742"/>
                <a:ext cx="720080" cy="720080"/>
              </a:xfrm>
              <a:prstGeom prst="ellipse">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ko-KR" altLang="en-US" sz="2700" dirty="0"/>
              </a:p>
            </p:txBody>
          </p:sp>
          <p:sp>
            <p:nvSpPr>
              <p:cNvPr id="62" name="Oval 122">
                <a:extLst>
                  <a:ext uri="{FF2B5EF4-FFF2-40B4-BE49-F238E27FC236}">
                    <a16:creationId xmlns:a16="http://schemas.microsoft.com/office/drawing/2014/main" xmlns="" id="{0EF0CA17-80CD-43BC-A210-035C6AA8770B}"/>
                  </a:ext>
                </a:extLst>
              </p:cNvPr>
              <p:cNvSpPr/>
              <p:nvPr/>
            </p:nvSpPr>
            <p:spPr>
              <a:xfrm>
                <a:off x="5158198" y="6236524"/>
                <a:ext cx="595719" cy="595720"/>
              </a:xfrm>
              <a:prstGeom prst="ellipse">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ko-KR" altLang="en-US" sz="2700" dirty="0"/>
              </a:p>
            </p:txBody>
          </p:sp>
          <p:sp>
            <p:nvSpPr>
              <p:cNvPr id="63" name="Oval 123">
                <a:extLst>
                  <a:ext uri="{FF2B5EF4-FFF2-40B4-BE49-F238E27FC236}">
                    <a16:creationId xmlns:a16="http://schemas.microsoft.com/office/drawing/2014/main" xmlns="" id="{C05FC2A6-C522-4AC5-977A-3922AAD1BB24}"/>
                  </a:ext>
                </a:extLst>
              </p:cNvPr>
              <p:cNvSpPr/>
              <p:nvPr/>
            </p:nvSpPr>
            <p:spPr>
              <a:xfrm>
                <a:off x="7799510" y="6182681"/>
                <a:ext cx="720080" cy="720080"/>
              </a:xfrm>
              <a:prstGeom prst="ellipse">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ko-KR" altLang="en-US" sz="2700"/>
              </a:p>
            </p:txBody>
          </p:sp>
        </p:grpSp>
        <p:grpSp>
          <p:nvGrpSpPr>
            <p:cNvPr id="11" name="Group 71">
              <a:extLst>
                <a:ext uri="{FF2B5EF4-FFF2-40B4-BE49-F238E27FC236}">
                  <a16:creationId xmlns:a16="http://schemas.microsoft.com/office/drawing/2014/main" xmlns="" id="{216199FF-9E04-4498-987D-A265E6C16F50}"/>
                </a:ext>
              </a:extLst>
            </p:cNvPr>
            <p:cNvGrpSpPr/>
            <p:nvPr/>
          </p:nvGrpSpPr>
          <p:grpSpPr>
            <a:xfrm>
              <a:off x="2503359" y="5771636"/>
              <a:ext cx="3430784" cy="1086364"/>
              <a:chOff x="5096347" y="5677120"/>
              <a:chExt cx="3992878" cy="1264356"/>
            </a:xfrm>
            <a:grpFill/>
          </p:grpSpPr>
          <p:sp>
            <p:nvSpPr>
              <p:cNvPr id="38" name="Oval 98">
                <a:extLst>
                  <a:ext uri="{FF2B5EF4-FFF2-40B4-BE49-F238E27FC236}">
                    <a16:creationId xmlns:a16="http://schemas.microsoft.com/office/drawing/2014/main" xmlns="" id="{CED62C61-0E72-4641-B1E6-114C525122C5}"/>
                  </a:ext>
                </a:extLst>
              </p:cNvPr>
              <p:cNvSpPr/>
              <p:nvPr/>
            </p:nvSpPr>
            <p:spPr>
              <a:xfrm>
                <a:off x="6973598" y="5903649"/>
                <a:ext cx="720080" cy="720080"/>
              </a:xfrm>
              <a:prstGeom prst="ellipse">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ko-KR" altLang="en-US" sz="2700"/>
              </a:p>
            </p:txBody>
          </p:sp>
          <p:sp>
            <p:nvSpPr>
              <p:cNvPr id="39" name="Oval 99">
                <a:extLst>
                  <a:ext uri="{FF2B5EF4-FFF2-40B4-BE49-F238E27FC236}">
                    <a16:creationId xmlns:a16="http://schemas.microsoft.com/office/drawing/2014/main" xmlns="" id="{71E2348C-8DAC-4BBA-A074-9D4F75814068}"/>
                  </a:ext>
                </a:extLst>
              </p:cNvPr>
              <p:cNvSpPr/>
              <p:nvPr/>
            </p:nvSpPr>
            <p:spPr>
              <a:xfrm>
                <a:off x="6737750" y="6176814"/>
                <a:ext cx="720080" cy="720080"/>
              </a:xfrm>
              <a:prstGeom prst="ellipse">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ko-KR" altLang="en-US" sz="2700"/>
              </a:p>
            </p:txBody>
          </p:sp>
          <p:sp>
            <p:nvSpPr>
              <p:cNvPr id="40" name="Oval 100">
                <a:extLst>
                  <a:ext uri="{FF2B5EF4-FFF2-40B4-BE49-F238E27FC236}">
                    <a16:creationId xmlns:a16="http://schemas.microsoft.com/office/drawing/2014/main" xmlns="" id="{D02ABE08-EF2E-46D1-90A6-D7E16D396485}"/>
                  </a:ext>
                </a:extLst>
              </p:cNvPr>
              <p:cNvSpPr/>
              <p:nvPr/>
            </p:nvSpPr>
            <p:spPr>
              <a:xfrm>
                <a:off x="7621548" y="5936018"/>
                <a:ext cx="720080" cy="720080"/>
              </a:xfrm>
              <a:prstGeom prst="ellipse">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ko-KR" altLang="en-US" sz="2700"/>
              </a:p>
            </p:txBody>
          </p:sp>
          <p:sp>
            <p:nvSpPr>
              <p:cNvPr id="41" name="Oval 101">
                <a:extLst>
                  <a:ext uri="{FF2B5EF4-FFF2-40B4-BE49-F238E27FC236}">
                    <a16:creationId xmlns:a16="http://schemas.microsoft.com/office/drawing/2014/main" xmlns="" id="{7D6C29B2-7594-4AB9-802D-9B6364661070}"/>
                  </a:ext>
                </a:extLst>
              </p:cNvPr>
              <p:cNvSpPr/>
              <p:nvPr/>
            </p:nvSpPr>
            <p:spPr>
              <a:xfrm>
                <a:off x="8012007" y="5783050"/>
                <a:ext cx="720080" cy="720080"/>
              </a:xfrm>
              <a:prstGeom prst="ellipse">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ko-KR" altLang="en-US" sz="2700"/>
              </a:p>
            </p:txBody>
          </p:sp>
          <p:sp>
            <p:nvSpPr>
              <p:cNvPr id="42" name="Oval 102">
                <a:extLst>
                  <a:ext uri="{FF2B5EF4-FFF2-40B4-BE49-F238E27FC236}">
                    <a16:creationId xmlns:a16="http://schemas.microsoft.com/office/drawing/2014/main" xmlns="" id="{4D5927DB-8D6C-48E2-86A6-5B8B8E925DD2}"/>
                  </a:ext>
                </a:extLst>
              </p:cNvPr>
              <p:cNvSpPr/>
              <p:nvPr/>
            </p:nvSpPr>
            <p:spPr>
              <a:xfrm>
                <a:off x="6212527" y="6169614"/>
                <a:ext cx="720080" cy="720080"/>
              </a:xfrm>
              <a:prstGeom prst="ellipse">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ko-KR" altLang="en-US" sz="2700"/>
              </a:p>
            </p:txBody>
          </p:sp>
          <p:sp>
            <p:nvSpPr>
              <p:cNvPr id="43" name="Oval 103">
                <a:extLst>
                  <a:ext uri="{FF2B5EF4-FFF2-40B4-BE49-F238E27FC236}">
                    <a16:creationId xmlns:a16="http://schemas.microsoft.com/office/drawing/2014/main" xmlns="" id="{93F53A73-8F60-42BB-AA4C-261964A99E1C}"/>
                  </a:ext>
                </a:extLst>
              </p:cNvPr>
              <p:cNvSpPr/>
              <p:nvPr/>
            </p:nvSpPr>
            <p:spPr>
              <a:xfrm>
                <a:off x="5827426" y="5940423"/>
                <a:ext cx="988205" cy="988203"/>
              </a:xfrm>
              <a:prstGeom prst="ellipse">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ko-KR" altLang="en-US" sz="2700" dirty="0"/>
              </a:p>
            </p:txBody>
          </p:sp>
          <p:sp>
            <p:nvSpPr>
              <p:cNvPr id="44" name="Oval 104">
                <a:extLst>
                  <a:ext uri="{FF2B5EF4-FFF2-40B4-BE49-F238E27FC236}">
                    <a16:creationId xmlns:a16="http://schemas.microsoft.com/office/drawing/2014/main" xmlns="" id="{9CCC3A21-43A8-4CAC-9296-8164033BB730}"/>
                  </a:ext>
                </a:extLst>
              </p:cNvPr>
              <p:cNvSpPr/>
              <p:nvPr/>
            </p:nvSpPr>
            <p:spPr>
              <a:xfrm>
                <a:off x="8028027" y="5677120"/>
                <a:ext cx="995012" cy="995011"/>
              </a:xfrm>
              <a:prstGeom prst="ellipse">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ko-KR" altLang="en-US" sz="2700" dirty="0"/>
              </a:p>
            </p:txBody>
          </p:sp>
          <p:sp>
            <p:nvSpPr>
              <p:cNvPr id="45" name="Oval 105">
                <a:extLst>
                  <a:ext uri="{FF2B5EF4-FFF2-40B4-BE49-F238E27FC236}">
                    <a16:creationId xmlns:a16="http://schemas.microsoft.com/office/drawing/2014/main" xmlns="" id="{B36F49DF-9045-4914-97D3-D1D20BF90214}"/>
                  </a:ext>
                </a:extLst>
              </p:cNvPr>
              <p:cNvSpPr/>
              <p:nvPr/>
            </p:nvSpPr>
            <p:spPr>
              <a:xfrm>
                <a:off x="8369145" y="6221396"/>
                <a:ext cx="720080" cy="720080"/>
              </a:xfrm>
              <a:prstGeom prst="ellipse">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ko-KR" altLang="en-US" sz="2700"/>
              </a:p>
            </p:txBody>
          </p:sp>
          <p:sp>
            <p:nvSpPr>
              <p:cNvPr id="46" name="Rectangle 106">
                <a:extLst>
                  <a:ext uri="{FF2B5EF4-FFF2-40B4-BE49-F238E27FC236}">
                    <a16:creationId xmlns:a16="http://schemas.microsoft.com/office/drawing/2014/main" xmlns="" id="{37A807F1-92BA-472E-BA85-469F6917BCE5}"/>
                  </a:ext>
                </a:extLst>
              </p:cNvPr>
              <p:cNvSpPr/>
              <p:nvPr/>
            </p:nvSpPr>
            <p:spPr>
              <a:xfrm>
                <a:off x="5208276" y="6770752"/>
                <a:ext cx="3880949" cy="166679"/>
              </a:xfrm>
              <a:prstGeom prst="rect">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ko-KR" altLang="en-US" sz="2700"/>
              </a:p>
            </p:txBody>
          </p:sp>
          <p:sp>
            <p:nvSpPr>
              <p:cNvPr id="47" name="Oval 107">
                <a:extLst>
                  <a:ext uri="{FF2B5EF4-FFF2-40B4-BE49-F238E27FC236}">
                    <a16:creationId xmlns:a16="http://schemas.microsoft.com/office/drawing/2014/main" xmlns="" id="{B63379A4-0534-4BC1-AF00-A0273246A5E3}"/>
                  </a:ext>
                </a:extLst>
              </p:cNvPr>
              <p:cNvSpPr/>
              <p:nvPr/>
            </p:nvSpPr>
            <p:spPr>
              <a:xfrm>
                <a:off x="7281640" y="6176829"/>
                <a:ext cx="720080" cy="720080"/>
              </a:xfrm>
              <a:prstGeom prst="ellipse">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ko-KR" altLang="en-US" sz="2700"/>
              </a:p>
            </p:txBody>
          </p:sp>
          <p:sp>
            <p:nvSpPr>
              <p:cNvPr id="48" name="Oval 108">
                <a:extLst>
                  <a:ext uri="{FF2B5EF4-FFF2-40B4-BE49-F238E27FC236}">
                    <a16:creationId xmlns:a16="http://schemas.microsoft.com/office/drawing/2014/main" xmlns="" id="{1EC889A1-41C9-4911-87CC-AF27DBACDC5D}"/>
                  </a:ext>
                </a:extLst>
              </p:cNvPr>
              <p:cNvSpPr/>
              <p:nvPr/>
            </p:nvSpPr>
            <p:spPr>
              <a:xfrm>
                <a:off x="5427788" y="6075742"/>
                <a:ext cx="720080" cy="720080"/>
              </a:xfrm>
              <a:prstGeom prst="ellipse">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ko-KR" altLang="en-US" sz="2700" dirty="0"/>
              </a:p>
            </p:txBody>
          </p:sp>
          <p:sp>
            <p:nvSpPr>
              <p:cNvPr id="49" name="Oval 109">
                <a:extLst>
                  <a:ext uri="{FF2B5EF4-FFF2-40B4-BE49-F238E27FC236}">
                    <a16:creationId xmlns:a16="http://schemas.microsoft.com/office/drawing/2014/main" xmlns="" id="{E81585BF-F021-4547-B027-F1C5EC0FDB35}"/>
                  </a:ext>
                </a:extLst>
              </p:cNvPr>
              <p:cNvSpPr/>
              <p:nvPr/>
            </p:nvSpPr>
            <p:spPr>
              <a:xfrm>
                <a:off x="5096347" y="6288693"/>
                <a:ext cx="595719" cy="595719"/>
              </a:xfrm>
              <a:prstGeom prst="ellipse">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ko-KR" altLang="en-US" sz="2700" dirty="0"/>
              </a:p>
            </p:txBody>
          </p:sp>
          <p:sp>
            <p:nvSpPr>
              <p:cNvPr id="50" name="Oval 110">
                <a:extLst>
                  <a:ext uri="{FF2B5EF4-FFF2-40B4-BE49-F238E27FC236}">
                    <a16:creationId xmlns:a16="http://schemas.microsoft.com/office/drawing/2014/main" xmlns="" id="{CF2E182F-26EA-4735-9FF3-7CCC56AD7899}"/>
                  </a:ext>
                </a:extLst>
              </p:cNvPr>
              <p:cNvSpPr/>
              <p:nvPr/>
            </p:nvSpPr>
            <p:spPr>
              <a:xfrm>
                <a:off x="7799510" y="6182681"/>
                <a:ext cx="720080" cy="720080"/>
              </a:xfrm>
              <a:prstGeom prst="ellipse">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ko-KR" altLang="en-US" sz="2700"/>
              </a:p>
            </p:txBody>
          </p:sp>
        </p:grpSp>
        <p:grpSp>
          <p:nvGrpSpPr>
            <p:cNvPr id="12" name="Group 72">
              <a:extLst>
                <a:ext uri="{FF2B5EF4-FFF2-40B4-BE49-F238E27FC236}">
                  <a16:creationId xmlns:a16="http://schemas.microsoft.com/office/drawing/2014/main" xmlns="" id="{BA5E56C5-2845-4309-B105-C9B7CEB8D0F3}"/>
                </a:ext>
              </a:extLst>
            </p:cNvPr>
            <p:cNvGrpSpPr/>
            <p:nvPr/>
          </p:nvGrpSpPr>
          <p:grpSpPr>
            <a:xfrm flipH="1">
              <a:off x="5677557" y="5865298"/>
              <a:ext cx="3459076" cy="994002"/>
              <a:chOff x="5176824" y="5783050"/>
              <a:chExt cx="4025805" cy="1156862"/>
            </a:xfrm>
            <a:grpFill/>
          </p:grpSpPr>
          <p:sp>
            <p:nvSpPr>
              <p:cNvPr id="26" name="Oval 86">
                <a:extLst>
                  <a:ext uri="{FF2B5EF4-FFF2-40B4-BE49-F238E27FC236}">
                    <a16:creationId xmlns:a16="http://schemas.microsoft.com/office/drawing/2014/main" xmlns="" id="{D4863CEF-C4D2-422F-BD1D-34F97C74B017}"/>
                  </a:ext>
                </a:extLst>
              </p:cNvPr>
              <p:cNvSpPr/>
              <p:nvPr/>
            </p:nvSpPr>
            <p:spPr>
              <a:xfrm>
                <a:off x="6973598" y="5903649"/>
                <a:ext cx="720080" cy="720080"/>
              </a:xfrm>
              <a:prstGeom prst="ellipse">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ko-KR" altLang="en-US" sz="2700"/>
              </a:p>
            </p:txBody>
          </p:sp>
          <p:sp>
            <p:nvSpPr>
              <p:cNvPr id="27" name="Oval 87">
                <a:extLst>
                  <a:ext uri="{FF2B5EF4-FFF2-40B4-BE49-F238E27FC236}">
                    <a16:creationId xmlns:a16="http://schemas.microsoft.com/office/drawing/2014/main" xmlns="" id="{4CDAFD65-AA72-4F04-840E-F398317CACCF}"/>
                  </a:ext>
                </a:extLst>
              </p:cNvPr>
              <p:cNvSpPr/>
              <p:nvPr/>
            </p:nvSpPr>
            <p:spPr>
              <a:xfrm>
                <a:off x="6737750" y="6176814"/>
                <a:ext cx="720080" cy="720080"/>
              </a:xfrm>
              <a:prstGeom prst="ellipse">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ko-KR" altLang="en-US" sz="2700"/>
              </a:p>
            </p:txBody>
          </p:sp>
          <p:sp>
            <p:nvSpPr>
              <p:cNvPr id="28" name="Oval 88">
                <a:extLst>
                  <a:ext uri="{FF2B5EF4-FFF2-40B4-BE49-F238E27FC236}">
                    <a16:creationId xmlns:a16="http://schemas.microsoft.com/office/drawing/2014/main" xmlns="" id="{0E1886F1-F07F-4D94-9E1C-F4612E259C89}"/>
                  </a:ext>
                </a:extLst>
              </p:cNvPr>
              <p:cNvSpPr/>
              <p:nvPr/>
            </p:nvSpPr>
            <p:spPr>
              <a:xfrm>
                <a:off x="7621548" y="5936018"/>
                <a:ext cx="720080" cy="720080"/>
              </a:xfrm>
              <a:prstGeom prst="ellipse">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ko-KR" altLang="en-US" sz="2700"/>
              </a:p>
            </p:txBody>
          </p:sp>
          <p:sp>
            <p:nvSpPr>
              <p:cNvPr id="29" name="Oval 89">
                <a:extLst>
                  <a:ext uri="{FF2B5EF4-FFF2-40B4-BE49-F238E27FC236}">
                    <a16:creationId xmlns:a16="http://schemas.microsoft.com/office/drawing/2014/main" xmlns="" id="{B1C5CBB6-28E4-4FE9-8FBE-363AA5FB723B}"/>
                  </a:ext>
                </a:extLst>
              </p:cNvPr>
              <p:cNvSpPr/>
              <p:nvPr/>
            </p:nvSpPr>
            <p:spPr>
              <a:xfrm>
                <a:off x="8012007" y="5783050"/>
                <a:ext cx="720080" cy="720080"/>
              </a:xfrm>
              <a:prstGeom prst="ellipse">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ko-KR" altLang="en-US" sz="2700"/>
              </a:p>
            </p:txBody>
          </p:sp>
          <p:sp>
            <p:nvSpPr>
              <p:cNvPr id="30" name="Oval 90">
                <a:extLst>
                  <a:ext uri="{FF2B5EF4-FFF2-40B4-BE49-F238E27FC236}">
                    <a16:creationId xmlns:a16="http://schemas.microsoft.com/office/drawing/2014/main" xmlns="" id="{06B20AC0-E668-4BE3-8AC2-236C670CD06E}"/>
                  </a:ext>
                </a:extLst>
              </p:cNvPr>
              <p:cNvSpPr/>
              <p:nvPr/>
            </p:nvSpPr>
            <p:spPr>
              <a:xfrm>
                <a:off x="6212527" y="6169614"/>
                <a:ext cx="720080" cy="720080"/>
              </a:xfrm>
              <a:prstGeom prst="ellipse">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ko-KR" altLang="en-US" sz="2700"/>
              </a:p>
            </p:txBody>
          </p:sp>
          <p:sp>
            <p:nvSpPr>
              <p:cNvPr id="31" name="Oval 91">
                <a:extLst>
                  <a:ext uri="{FF2B5EF4-FFF2-40B4-BE49-F238E27FC236}">
                    <a16:creationId xmlns:a16="http://schemas.microsoft.com/office/drawing/2014/main" xmlns="" id="{14C57932-98B9-42F5-B908-CD6581D5D52E}"/>
                  </a:ext>
                </a:extLst>
              </p:cNvPr>
              <p:cNvSpPr/>
              <p:nvPr/>
            </p:nvSpPr>
            <p:spPr>
              <a:xfrm>
                <a:off x="5975384" y="6088379"/>
                <a:ext cx="840247" cy="840247"/>
              </a:xfrm>
              <a:prstGeom prst="ellipse">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ko-KR" altLang="en-US" sz="2700" dirty="0"/>
              </a:p>
            </p:txBody>
          </p:sp>
          <p:sp>
            <p:nvSpPr>
              <p:cNvPr id="32" name="Oval 92">
                <a:extLst>
                  <a:ext uri="{FF2B5EF4-FFF2-40B4-BE49-F238E27FC236}">
                    <a16:creationId xmlns:a16="http://schemas.microsoft.com/office/drawing/2014/main" xmlns="" id="{9B3146C3-7323-4C49-90F0-9ACAD17BFCDD}"/>
                  </a:ext>
                </a:extLst>
              </p:cNvPr>
              <p:cNvSpPr/>
              <p:nvPr/>
            </p:nvSpPr>
            <p:spPr>
              <a:xfrm>
                <a:off x="8482549" y="6100776"/>
                <a:ext cx="720080" cy="720080"/>
              </a:xfrm>
              <a:prstGeom prst="ellipse">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ko-KR" altLang="en-US" sz="2700"/>
              </a:p>
            </p:txBody>
          </p:sp>
          <p:sp>
            <p:nvSpPr>
              <p:cNvPr id="33" name="Rectangle 93">
                <a:extLst>
                  <a:ext uri="{FF2B5EF4-FFF2-40B4-BE49-F238E27FC236}">
                    <a16:creationId xmlns:a16="http://schemas.microsoft.com/office/drawing/2014/main" xmlns="" id="{BB23B80D-EA4A-4AE9-94BB-92457F69A61E}"/>
                  </a:ext>
                </a:extLst>
              </p:cNvPr>
              <p:cNvSpPr/>
              <p:nvPr/>
            </p:nvSpPr>
            <p:spPr>
              <a:xfrm>
                <a:off x="5208276" y="6770752"/>
                <a:ext cx="3880949" cy="166679"/>
              </a:xfrm>
              <a:prstGeom prst="rect">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ko-KR" altLang="en-US" sz="2700"/>
              </a:p>
            </p:txBody>
          </p:sp>
          <p:sp>
            <p:nvSpPr>
              <p:cNvPr id="34" name="Oval 94">
                <a:extLst>
                  <a:ext uri="{FF2B5EF4-FFF2-40B4-BE49-F238E27FC236}">
                    <a16:creationId xmlns:a16="http://schemas.microsoft.com/office/drawing/2014/main" xmlns="" id="{7BEE82A2-5D4E-4972-A930-5CFE925EA24B}"/>
                  </a:ext>
                </a:extLst>
              </p:cNvPr>
              <p:cNvSpPr/>
              <p:nvPr/>
            </p:nvSpPr>
            <p:spPr>
              <a:xfrm>
                <a:off x="7281640" y="6176829"/>
                <a:ext cx="720080" cy="720080"/>
              </a:xfrm>
              <a:prstGeom prst="ellipse">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ko-KR" altLang="en-US" sz="2700"/>
              </a:p>
            </p:txBody>
          </p:sp>
          <p:sp>
            <p:nvSpPr>
              <p:cNvPr id="35" name="Oval 95">
                <a:extLst>
                  <a:ext uri="{FF2B5EF4-FFF2-40B4-BE49-F238E27FC236}">
                    <a16:creationId xmlns:a16="http://schemas.microsoft.com/office/drawing/2014/main" xmlns="" id="{D26E7340-7B24-459B-AA8F-50BE7EFC50B3}"/>
                  </a:ext>
                </a:extLst>
              </p:cNvPr>
              <p:cNvSpPr/>
              <p:nvPr/>
            </p:nvSpPr>
            <p:spPr>
              <a:xfrm>
                <a:off x="5176824" y="6066471"/>
                <a:ext cx="849276" cy="849276"/>
              </a:xfrm>
              <a:prstGeom prst="ellipse">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ko-KR" altLang="en-US" sz="2700" dirty="0"/>
              </a:p>
            </p:txBody>
          </p:sp>
          <p:sp>
            <p:nvSpPr>
              <p:cNvPr id="36" name="Oval 96">
                <a:extLst>
                  <a:ext uri="{FF2B5EF4-FFF2-40B4-BE49-F238E27FC236}">
                    <a16:creationId xmlns:a16="http://schemas.microsoft.com/office/drawing/2014/main" xmlns="" id="{8A079A31-819A-4AE6-984D-EAD4C08041C0}"/>
                  </a:ext>
                </a:extLst>
              </p:cNvPr>
              <p:cNvSpPr/>
              <p:nvPr/>
            </p:nvSpPr>
            <p:spPr>
              <a:xfrm>
                <a:off x="7541959" y="6181631"/>
                <a:ext cx="1213393" cy="720080"/>
              </a:xfrm>
              <a:prstGeom prst="ellipse">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ko-KR" altLang="en-US" sz="2700"/>
              </a:p>
            </p:txBody>
          </p:sp>
          <p:sp>
            <p:nvSpPr>
              <p:cNvPr id="37" name="Oval 97">
                <a:extLst>
                  <a:ext uri="{FF2B5EF4-FFF2-40B4-BE49-F238E27FC236}">
                    <a16:creationId xmlns:a16="http://schemas.microsoft.com/office/drawing/2014/main" xmlns="" id="{CA473E87-03CE-4A3D-AA24-81B3E308FC8C}"/>
                  </a:ext>
                </a:extLst>
              </p:cNvPr>
              <p:cNvSpPr/>
              <p:nvPr/>
            </p:nvSpPr>
            <p:spPr>
              <a:xfrm>
                <a:off x="5630466" y="6219832"/>
                <a:ext cx="720080" cy="720080"/>
              </a:xfrm>
              <a:prstGeom prst="ellipse">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ko-KR" altLang="en-US" sz="2700"/>
              </a:p>
            </p:txBody>
          </p:sp>
        </p:grpSp>
        <p:grpSp>
          <p:nvGrpSpPr>
            <p:cNvPr id="13" name="Group 73">
              <a:extLst>
                <a:ext uri="{FF2B5EF4-FFF2-40B4-BE49-F238E27FC236}">
                  <a16:creationId xmlns:a16="http://schemas.microsoft.com/office/drawing/2014/main" xmlns="" id="{F09E11DE-72A3-43DB-AB72-4059D160B49C}"/>
                </a:ext>
              </a:extLst>
            </p:cNvPr>
            <p:cNvGrpSpPr/>
            <p:nvPr/>
          </p:nvGrpSpPr>
          <p:grpSpPr>
            <a:xfrm flipH="1">
              <a:off x="8843757" y="5862656"/>
              <a:ext cx="3348243" cy="1004400"/>
              <a:chOff x="5192411" y="5783050"/>
              <a:chExt cx="3896814" cy="1168963"/>
            </a:xfrm>
            <a:grpFill/>
          </p:grpSpPr>
          <p:sp>
            <p:nvSpPr>
              <p:cNvPr id="14" name="Oval 74">
                <a:extLst>
                  <a:ext uri="{FF2B5EF4-FFF2-40B4-BE49-F238E27FC236}">
                    <a16:creationId xmlns:a16="http://schemas.microsoft.com/office/drawing/2014/main" xmlns="" id="{BC0794F2-32F1-4B66-AF39-F85D359FC8D4}"/>
                  </a:ext>
                </a:extLst>
              </p:cNvPr>
              <p:cNvSpPr/>
              <p:nvPr/>
            </p:nvSpPr>
            <p:spPr>
              <a:xfrm>
                <a:off x="6973598" y="5903649"/>
                <a:ext cx="720080" cy="720080"/>
              </a:xfrm>
              <a:prstGeom prst="ellipse">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ko-KR" altLang="en-US" sz="2700"/>
              </a:p>
            </p:txBody>
          </p:sp>
          <p:sp>
            <p:nvSpPr>
              <p:cNvPr id="15" name="Oval 75">
                <a:extLst>
                  <a:ext uri="{FF2B5EF4-FFF2-40B4-BE49-F238E27FC236}">
                    <a16:creationId xmlns:a16="http://schemas.microsoft.com/office/drawing/2014/main" xmlns="" id="{C77533CE-D9CF-400F-A8F4-BA366D8BF1BF}"/>
                  </a:ext>
                </a:extLst>
              </p:cNvPr>
              <p:cNvSpPr/>
              <p:nvPr/>
            </p:nvSpPr>
            <p:spPr>
              <a:xfrm>
                <a:off x="6737750" y="6176814"/>
                <a:ext cx="720080" cy="720080"/>
              </a:xfrm>
              <a:prstGeom prst="ellipse">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ko-KR" altLang="en-US" sz="2700"/>
              </a:p>
            </p:txBody>
          </p:sp>
          <p:sp>
            <p:nvSpPr>
              <p:cNvPr id="16" name="Oval 76">
                <a:extLst>
                  <a:ext uri="{FF2B5EF4-FFF2-40B4-BE49-F238E27FC236}">
                    <a16:creationId xmlns:a16="http://schemas.microsoft.com/office/drawing/2014/main" xmlns="" id="{F8E52CEC-9C87-4669-9533-4888230699A2}"/>
                  </a:ext>
                </a:extLst>
              </p:cNvPr>
              <p:cNvSpPr/>
              <p:nvPr/>
            </p:nvSpPr>
            <p:spPr>
              <a:xfrm>
                <a:off x="7621548" y="5936018"/>
                <a:ext cx="720080" cy="720080"/>
              </a:xfrm>
              <a:prstGeom prst="ellipse">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ko-KR" altLang="en-US" sz="2700"/>
              </a:p>
            </p:txBody>
          </p:sp>
          <p:sp>
            <p:nvSpPr>
              <p:cNvPr id="17" name="Oval 77">
                <a:extLst>
                  <a:ext uri="{FF2B5EF4-FFF2-40B4-BE49-F238E27FC236}">
                    <a16:creationId xmlns:a16="http://schemas.microsoft.com/office/drawing/2014/main" xmlns="" id="{4AEA22DD-AD3F-4EFF-9EC7-7243D80C6417}"/>
                  </a:ext>
                </a:extLst>
              </p:cNvPr>
              <p:cNvSpPr/>
              <p:nvPr/>
            </p:nvSpPr>
            <p:spPr>
              <a:xfrm>
                <a:off x="8012007" y="5783050"/>
                <a:ext cx="720080" cy="720080"/>
              </a:xfrm>
              <a:prstGeom prst="ellipse">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ko-KR" altLang="en-US" sz="2700"/>
              </a:p>
            </p:txBody>
          </p:sp>
          <p:sp>
            <p:nvSpPr>
              <p:cNvPr id="18" name="Oval 78">
                <a:extLst>
                  <a:ext uri="{FF2B5EF4-FFF2-40B4-BE49-F238E27FC236}">
                    <a16:creationId xmlns:a16="http://schemas.microsoft.com/office/drawing/2014/main" xmlns="" id="{B07F1A12-C9BF-46C4-8219-E442550119A4}"/>
                  </a:ext>
                </a:extLst>
              </p:cNvPr>
              <p:cNvSpPr/>
              <p:nvPr/>
            </p:nvSpPr>
            <p:spPr>
              <a:xfrm>
                <a:off x="6212527" y="6169614"/>
                <a:ext cx="720080" cy="720080"/>
              </a:xfrm>
              <a:prstGeom prst="ellipse">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ko-KR" altLang="en-US" sz="2700"/>
              </a:p>
            </p:txBody>
          </p:sp>
          <p:sp>
            <p:nvSpPr>
              <p:cNvPr id="19" name="Oval 79">
                <a:extLst>
                  <a:ext uri="{FF2B5EF4-FFF2-40B4-BE49-F238E27FC236}">
                    <a16:creationId xmlns:a16="http://schemas.microsoft.com/office/drawing/2014/main" xmlns="" id="{1C0775B8-294C-45F9-AF30-DA7ED22FD5EC}"/>
                  </a:ext>
                </a:extLst>
              </p:cNvPr>
              <p:cNvSpPr/>
              <p:nvPr/>
            </p:nvSpPr>
            <p:spPr>
              <a:xfrm>
                <a:off x="5975384" y="6088379"/>
                <a:ext cx="840247" cy="840247"/>
              </a:xfrm>
              <a:prstGeom prst="ellipse">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ko-KR" altLang="en-US" sz="2700" dirty="0"/>
              </a:p>
            </p:txBody>
          </p:sp>
          <p:sp>
            <p:nvSpPr>
              <p:cNvPr id="20" name="Oval 80">
                <a:extLst>
                  <a:ext uri="{FF2B5EF4-FFF2-40B4-BE49-F238E27FC236}">
                    <a16:creationId xmlns:a16="http://schemas.microsoft.com/office/drawing/2014/main" xmlns="" id="{85606CB3-615B-4DEB-9A46-5A3915C740F1}"/>
                  </a:ext>
                </a:extLst>
              </p:cNvPr>
              <p:cNvSpPr/>
              <p:nvPr/>
            </p:nvSpPr>
            <p:spPr>
              <a:xfrm>
                <a:off x="8369145" y="6221396"/>
                <a:ext cx="720080" cy="720080"/>
              </a:xfrm>
              <a:prstGeom prst="ellipse">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ko-KR" altLang="en-US" sz="2700"/>
              </a:p>
            </p:txBody>
          </p:sp>
          <p:sp>
            <p:nvSpPr>
              <p:cNvPr id="21" name="Rectangle 81">
                <a:extLst>
                  <a:ext uri="{FF2B5EF4-FFF2-40B4-BE49-F238E27FC236}">
                    <a16:creationId xmlns:a16="http://schemas.microsoft.com/office/drawing/2014/main" xmlns="" id="{C3376574-55BB-4417-9E2A-D5797AAAE6C8}"/>
                  </a:ext>
                </a:extLst>
              </p:cNvPr>
              <p:cNvSpPr/>
              <p:nvPr/>
            </p:nvSpPr>
            <p:spPr>
              <a:xfrm>
                <a:off x="5192411" y="6613640"/>
                <a:ext cx="3880949" cy="323790"/>
              </a:xfrm>
              <a:prstGeom prst="rect">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ko-KR" altLang="en-US" sz="2700"/>
              </a:p>
            </p:txBody>
          </p:sp>
          <p:sp>
            <p:nvSpPr>
              <p:cNvPr id="22" name="Oval 82">
                <a:extLst>
                  <a:ext uri="{FF2B5EF4-FFF2-40B4-BE49-F238E27FC236}">
                    <a16:creationId xmlns:a16="http://schemas.microsoft.com/office/drawing/2014/main" xmlns="" id="{7FC8F925-CB63-48F8-98DB-1061E50CC5F3}"/>
                  </a:ext>
                </a:extLst>
              </p:cNvPr>
              <p:cNvSpPr/>
              <p:nvPr/>
            </p:nvSpPr>
            <p:spPr>
              <a:xfrm>
                <a:off x="7281640" y="6176829"/>
                <a:ext cx="720080" cy="720080"/>
              </a:xfrm>
              <a:prstGeom prst="ellipse">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ko-KR" altLang="en-US" sz="2700"/>
              </a:p>
            </p:txBody>
          </p:sp>
          <p:sp>
            <p:nvSpPr>
              <p:cNvPr id="23" name="Oval 83">
                <a:extLst>
                  <a:ext uri="{FF2B5EF4-FFF2-40B4-BE49-F238E27FC236}">
                    <a16:creationId xmlns:a16="http://schemas.microsoft.com/office/drawing/2014/main" xmlns="" id="{C54CFF3E-8114-437E-A595-2CCF40E7A15F}"/>
                  </a:ext>
                </a:extLst>
              </p:cNvPr>
              <p:cNvSpPr/>
              <p:nvPr/>
            </p:nvSpPr>
            <p:spPr>
              <a:xfrm>
                <a:off x="5192411" y="6044347"/>
                <a:ext cx="907666" cy="907666"/>
              </a:xfrm>
              <a:prstGeom prst="ellipse">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ko-KR" altLang="en-US" sz="2700" dirty="0"/>
              </a:p>
            </p:txBody>
          </p:sp>
          <p:sp>
            <p:nvSpPr>
              <p:cNvPr id="24" name="Oval 84">
                <a:extLst>
                  <a:ext uri="{FF2B5EF4-FFF2-40B4-BE49-F238E27FC236}">
                    <a16:creationId xmlns:a16="http://schemas.microsoft.com/office/drawing/2014/main" xmlns="" id="{DD240141-17AD-438F-A39E-C38B2249C1E5}"/>
                  </a:ext>
                </a:extLst>
              </p:cNvPr>
              <p:cNvSpPr/>
              <p:nvPr/>
            </p:nvSpPr>
            <p:spPr>
              <a:xfrm>
                <a:off x="7799510" y="6182681"/>
                <a:ext cx="720080" cy="720080"/>
              </a:xfrm>
              <a:prstGeom prst="ellipse">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ko-KR" altLang="en-US" sz="2700"/>
              </a:p>
            </p:txBody>
          </p:sp>
          <p:sp>
            <p:nvSpPr>
              <p:cNvPr id="25" name="Oval 85">
                <a:extLst>
                  <a:ext uri="{FF2B5EF4-FFF2-40B4-BE49-F238E27FC236}">
                    <a16:creationId xmlns:a16="http://schemas.microsoft.com/office/drawing/2014/main" xmlns="" id="{6C6702BC-D8F2-4582-AE6C-53EF5077AEA8}"/>
                  </a:ext>
                </a:extLst>
              </p:cNvPr>
              <p:cNvSpPr/>
              <p:nvPr/>
            </p:nvSpPr>
            <p:spPr>
              <a:xfrm>
                <a:off x="5630466" y="6219832"/>
                <a:ext cx="720080" cy="720080"/>
              </a:xfrm>
              <a:prstGeom prst="ellipse">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ko-KR" altLang="en-US" sz="2700"/>
              </a:p>
            </p:txBody>
          </p:sp>
        </p:grpSp>
      </p:grpSp>
    </p:spTree>
    <p:extLst>
      <p:ext uri="{BB962C8B-B14F-4D97-AF65-F5344CB8AC3E}">
        <p14:creationId xmlns:p14="http://schemas.microsoft.com/office/powerpoint/2010/main" val="32962451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id-ID" sz="2800" dirty="0"/>
              <a:t>Laporan arus kas adalah laporan yang melaporkan arus kas masuk dan keluar yang utama dari suatu perusahaan selama satu periode.</a:t>
            </a:r>
          </a:p>
          <a:p>
            <a:pPr algn="just"/>
            <a:r>
              <a:rPr lang="id-ID" sz="2800" dirty="0"/>
              <a:t>Laba bersih yang diperoleh suatu perusahaan belum menjamin bahwa perusahaan tersebut memiliki uang kas yang cukup untuk membiayai perusahaan</a:t>
            </a:r>
          </a:p>
        </p:txBody>
      </p:sp>
      <p:sp>
        <p:nvSpPr>
          <p:cNvPr id="2" name="Title 1"/>
          <p:cNvSpPr>
            <a:spLocks noGrp="1"/>
          </p:cNvSpPr>
          <p:nvPr>
            <p:ph type="title"/>
          </p:nvPr>
        </p:nvSpPr>
        <p:spPr/>
        <p:txBody>
          <a:bodyPr/>
          <a:lstStyle/>
          <a:p>
            <a:r>
              <a:rPr lang="id-ID" dirty="0" smtClean="0"/>
              <a:t>Laporan Arus Kas</a:t>
            </a:r>
            <a:endParaRPr lang="id-ID" dirty="0"/>
          </a:p>
        </p:txBody>
      </p:sp>
    </p:spTree>
    <p:extLst>
      <p:ext uri="{BB962C8B-B14F-4D97-AF65-F5344CB8AC3E}">
        <p14:creationId xmlns:p14="http://schemas.microsoft.com/office/powerpoint/2010/main" val="30486418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88024" y="332656"/>
            <a:ext cx="2160240" cy="720080"/>
          </a:xfrm>
        </p:spPr>
        <p:txBody>
          <a:bodyPr/>
          <a:lstStyle/>
          <a:p>
            <a:endParaRPr lang="id-ID" dirty="0"/>
          </a:p>
        </p:txBody>
      </p:sp>
      <p:sp>
        <p:nvSpPr>
          <p:cNvPr id="3" name="Content Placeholder 2"/>
          <p:cNvSpPr>
            <a:spLocks noGrp="1"/>
          </p:cNvSpPr>
          <p:nvPr>
            <p:ph sz="quarter" idx="1"/>
          </p:nvPr>
        </p:nvSpPr>
        <p:spPr>
          <a:xfrm>
            <a:off x="457200" y="1600200"/>
            <a:ext cx="8147248" cy="4873752"/>
          </a:xfrm>
          <a:solidFill>
            <a:schemeClr val="accent1">
              <a:lumMod val="20000"/>
              <a:lumOff val="80000"/>
            </a:schemeClr>
          </a:solidFill>
        </p:spPr>
        <p:txBody>
          <a:bodyPr>
            <a:normAutofit fontScale="85000" lnSpcReduction="10000"/>
          </a:bodyPr>
          <a:lstStyle/>
          <a:p>
            <a:pPr lvl="0" algn="just"/>
            <a:r>
              <a:rPr lang="id-ID" dirty="0"/>
              <a:t>Untuk memperkirakan arus kas pada masa yang akan datang. Dalam keadaan normal sumber dan penggunaan dana tidaklah banyak berubah. Karenanya laporan arus kas dapat </a:t>
            </a:r>
            <a:r>
              <a:rPr lang="id-ID" dirty="0" smtClean="0"/>
              <a:t>digunakan </a:t>
            </a:r>
            <a:r>
              <a:rPr lang="id-ID" dirty="0"/>
              <a:t>untuk meramalkan arus kas pada masa yang akan datang,</a:t>
            </a:r>
          </a:p>
          <a:p>
            <a:pPr lvl="0" algn="just"/>
            <a:r>
              <a:rPr lang="id-ID" dirty="0"/>
              <a:t>Sebagai dasar pengambilan keputusan untuk memperbaiki kinerja perusahaan oleh manajer dan pihak lainnya.</a:t>
            </a:r>
          </a:p>
          <a:p>
            <a:pPr lvl="0" algn="just"/>
            <a:r>
              <a:rPr lang="id-ID" dirty="0"/>
              <a:t>Sebagai dasar untuk menentukan apakah perusahaan mampu membayar kewajiban atau tidak, laporan arus kas menggambarkan saldo kas dan sumber kas serta ramalan pemasukan kas melalui analisis.</a:t>
            </a:r>
          </a:p>
          <a:p>
            <a:pPr lvl="0" algn="just"/>
            <a:r>
              <a:rPr lang="id-ID" dirty="0"/>
              <a:t>Untuk menunjukkan hubungan laba bersih terhadap perubahan kas perusahaan. Umumnya perusahaan yang berlaba akan memiliki kas cukup. Sebaliknya perusahaan yang merugi akan mengalami kesulitan membayar utang. Saldo akhir laporan arus kas harus sama dengan jumlah kas dineraca.</a:t>
            </a:r>
          </a:p>
          <a:p>
            <a:pPr algn="just"/>
            <a:endParaRPr lang="id-ID" dirty="0"/>
          </a:p>
        </p:txBody>
      </p:sp>
      <p:sp>
        <p:nvSpPr>
          <p:cNvPr id="4" name="Oval Callout 3"/>
          <p:cNvSpPr/>
          <p:nvPr/>
        </p:nvSpPr>
        <p:spPr>
          <a:xfrm>
            <a:off x="4001050" y="32792"/>
            <a:ext cx="4176464" cy="1307976"/>
          </a:xfrm>
          <a:prstGeom prst="wedgeEllipseCallou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id-ID" sz="2400" dirty="0" smtClean="0"/>
              <a:t>Tujuan Laporan Arus Kas</a:t>
            </a:r>
            <a:endParaRPr lang="id-ID" sz="2400" dirty="0"/>
          </a:p>
        </p:txBody>
      </p:sp>
    </p:spTree>
    <p:extLst>
      <p:ext uri="{BB962C8B-B14F-4D97-AF65-F5344CB8AC3E}">
        <p14:creationId xmlns:p14="http://schemas.microsoft.com/office/powerpoint/2010/main" val="26436875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19872" y="13115"/>
            <a:ext cx="5369024" cy="706090"/>
          </a:xfrm>
        </p:spPr>
        <p:style>
          <a:lnRef idx="3">
            <a:schemeClr val="lt1"/>
          </a:lnRef>
          <a:fillRef idx="1">
            <a:schemeClr val="accent5"/>
          </a:fillRef>
          <a:effectRef idx="1">
            <a:schemeClr val="accent5"/>
          </a:effectRef>
          <a:fontRef idx="minor">
            <a:schemeClr val="lt1"/>
          </a:fontRef>
        </p:style>
        <p:txBody>
          <a:bodyPr>
            <a:normAutofit fontScale="90000"/>
          </a:bodyPr>
          <a:lstStyle/>
          <a:p>
            <a:pPr algn="ctr"/>
            <a:r>
              <a:rPr lang="id-ID" dirty="0" smtClean="0"/>
              <a:t>Aktivitas Laporan Arus Kas</a:t>
            </a:r>
            <a:endParaRPr lang="id-ID" dirty="0"/>
          </a:p>
        </p:txBody>
      </p:sp>
      <p:pic>
        <p:nvPicPr>
          <p:cNvPr id="2051" name="Picture 3"/>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251520" y="1772816"/>
            <a:ext cx="8633134" cy="32403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6" name="Group 5">
            <a:extLst>
              <a:ext uri="{FF2B5EF4-FFF2-40B4-BE49-F238E27FC236}">
                <a16:creationId xmlns:a16="http://schemas.microsoft.com/office/drawing/2014/main" xmlns="" id="{B759A4A1-6F42-4FCB-B954-421866D1A167}"/>
              </a:ext>
            </a:extLst>
          </p:cNvPr>
          <p:cNvGrpSpPr/>
          <p:nvPr/>
        </p:nvGrpSpPr>
        <p:grpSpPr>
          <a:xfrm>
            <a:off x="111633" y="58172"/>
            <a:ext cx="1851949" cy="2168161"/>
            <a:chOff x="6896943" y="161663"/>
            <a:chExt cx="4217242" cy="5811427"/>
          </a:xfrm>
        </p:grpSpPr>
        <p:sp>
          <p:nvSpPr>
            <p:cNvPr id="7" name="Freeform: Shape 14">
              <a:extLst>
                <a:ext uri="{FF2B5EF4-FFF2-40B4-BE49-F238E27FC236}">
                  <a16:creationId xmlns:a16="http://schemas.microsoft.com/office/drawing/2014/main" xmlns="" id="{BCEFA705-F43D-4D04-8255-A2F976F610FC}"/>
                </a:ext>
              </a:extLst>
            </p:cNvPr>
            <p:cNvSpPr/>
            <p:nvPr/>
          </p:nvSpPr>
          <p:spPr>
            <a:xfrm>
              <a:off x="6896943" y="1911521"/>
              <a:ext cx="4080764" cy="4061569"/>
            </a:xfrm>
            <a:custGeom>
              <a:avLst/>
              <a:gdLst>
                <a:gd name="connsiteX0" fmla="*/ 3989958 w 4005513"/>
                <a:gd name="connsiteY0" fmla="*/ 3267522 h 3986672"/>
                <a:gd name="connsiteX1" fmla="*/ 3929544 w 4005513"/>
                <a:gd name="connsiteY1" fmla="*/ 3008883 h 3986672"/>
                <a:gd name="connsiteX2" fmla="*/ 3692946 w 4005513"/>
                <a:gd name="connsiteY2" fmla="*/ 2564812 h 3986672"/>
                <a:gd name="connsiteX3" fmla="*/ 2743088 w 4005513"/>
                <a:gd name="connsiteY3" fmla="*/ 2063433 h 3986672"/>
                <a:gd name="connsiteX4" fmla="*/ 2187293 w 4005513"/>
                <a:gd name="connsiteY4" fmla="*/ 2116042 h 3986672"/>
                <a:gd name="connsiteX5" fmla="*/ 1497229 w 4005513"/>
                <a:gd name="connsiteY5" fmla="*/ 2296706 h 3986672"/>
                <a:gd name="connsiteX6" fmla="*/ 644279 w 4005513"/>
                <a:gd name="connsiteY6" fmla="*/ 2437769 h 3986672"/>
                <a:gd name="connsiteX7" fmla="*/ 407104 w 4005513"/>
                <a:gd name="connsiteY7" fmla="*/ 2361962 h 3986672"/>
                <a:gd name="connsiteX8" fmla="*/ 231860 w 4005513"/>
                <a:gd name="connsiteY8" fmla="*/ 1927357 h 3986672"/>
                <a:gd name="connsiteX9" fmla="*/ 427627 w 4005513"/>
                <a:gd name="connsiteY9" fmla="*/ 1552588 h 3986672"/>
                <a:gd name="connsiteX10" fmla="*/ 1156136 w 4005513"/>
                <a:gd name="connsiteY10" fmla="*/ 784044 h 3986672"/>
                <a:gd name="connsiteX11" fmla="*/ 1839335 w 4005513"/>
                <a:gd name="connsiteY11" fmla="*/ 229695 h 3986672"/>
                <a:gd name="connsiteX12" fmla="*/ 1824882 w 4005513"/>
                <a:gd name="connsiteY12" fmla="*/ 201584 h 3986672"/>
                <a:gd name="connsiteX13" fmla="*/ 1675437 w 4005513"/>
                <a:gd name="connsiteY13" fmla="*/ 15211 h 3986672"/>
                <a:gd name="connsiteX14" fmla="*/ 1654624 w 4005513"/>
                <a:gd name="connsiteY14" fmla="*/ 469 h 3986672"/>
                <a:gd name="connsiteX15" fmla="*/ 1639231 w 4005513"/>
                <a:gd name="connsiteY15" fmla="*/ 15427 h 3986672"/>
                <a:gd name="connsiteX16" fmla="*/ 983783 w 4005513"/>
                <a:gd name="connsiteY16" fmla="*/ 584735 h 3986672"/>
                <a:gd name="connsiteX17" fmla="*/ 349725 w 4005513"/>
                <a:gd name="connsiteY17" fmla="*/ 1264827 h 3986672"/>
                <a:gd name="connsiteX18" fmla="*/ 50112 w 4005513"/>
                <a:gd name="connsiteY18" fmla="*/ 1780802 h 3986672"/>
                <a:gd name="connsiteX19" fmla="*/ 18749 w 4005513"/>
                <a:gd name="connsiteY19" fmla="*/ 2189392 h 3986672"/>
                <a:gd name="connsiteX20" fmla="*/ 556983 w 4005513"/>
                <a:gd name="connsiteY20" fmla="*/ 2612651 h 3986672"/>
                <a:gd name="connsiteX21" fmla="*/ 642472 w 4005513"/>
                <a:gd name="connsiteY21" fmla="*/ 2623852 h 3986672"/>
                <a:gd name="connsiteX22" fmla="*/ 1187427 w 4005513"/>
                <a:gd name="connsiteY22" fmla="*/ 2554477 h 3986672"/>
                <a:gd name="connsiteX23" fmla="*/ 2029032 w 4005513"/>
                <a:gd name="connsiteY23" fmla="*/ 2307257 h 3986672"/>
                <a:gd name="connsiteX24" fmla="*/ 2819184 w 4005513"/>
                <a:gd name="connsiteY24" fmla="*/ 2195390 h 3986672"/>
                <a:gd name="connsiteX25" fmla="*/ 3294763 w 4005513"/>
                <a:gd name="connsiteY25" fmla="*/ 2337247 h 3986672"/>
                <a:gd name="connsiteX26" fmla="*/ 3646696 w 4005513"/>
                <a:gd name="connsiteY26" fmla="*/ 2657889 h 3986672"/>
                <a:gd name="connsiteX27" fmla="*/ 3790505 w 4005513"/>
                <a:gd name="connsiteY27" fmla="*/ 2868832 h 3986672"/>
                <a:gd name="connsiteX28" fmla="*/ 3951584 w 4005513"/>
                <a:gd name="connsiteY28" fmla="*/ 3537578 h 3986672"/>
                <a:gd name="connsiteX29" fmla="*/ 3932073 w 4005513"/>
                <a:gd name="connsiteY29" fmla="*/ 3821798 h 3986672"/>
                <a:gd name="connsiteX30" fmla="*/ 3908875 w 4005513"/>
                <a:gd name="connsiteY30" fmla="*/ 3951515 h 3986672"/>
                <a:gd name="connsiteX31" fmla="*/ 3908442 w 4005513"/>
                <a:gd name="connsiteY31" fmla="*/ 3969870 h 3986672"/>
                <a:gd name="connsiteX32" fmla="*/ 3945804 w 4005513"/>
                <a:gd name="connsiteY32" fmla="*/ 3982300 h 3986672"/>
                <a:gd name="connsiteX33" fmla="*/ 3946309 w 4005513"/>
                <a:gd name="connsiteY33" fmla="*/ 3970232 h 3986672"/>
                <a:gd name="connsiteX34" fmla="*/ 4005495 w 4005513"/>
                <a:gd name="connsiteY34" fmla="*/ 3498988 h 3986672"/>
                <a:gd name="connsiteX35" fmla="*/ 3989958 w 4005513"/>
                <a:gd name="connsiteY35" fmla="*/ 3267522 h 39866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4005513" h="3986672">
                  <a:moveTo>
                    <a:pt x="3989958" y="3267522"/>
                  </a:moveTo>
                  <a:cubicBezTo>
                    <a:pt x="3975288" y="3179936"/>
                    <a:pt x="3956932" y="3093434"/>
                    <a:pt x="3929544" y="3008883"/>
                  </a:cubicBezTo>
                  <a:cubicBezTo>
                    <a:pt x="3830467" y="2703272"/>
                    <a:pt x="3694825" y="2567268"/>
                    <a:pt x="3692946" y="2564812"/>
                  </a:cubicBezTo>
                  <a:cubicBezTo>
                    <a:pt x="3454759" y="2248939"/>
                    <a:pt x="3138886" y="2079982"/>
                    <a:pt x="2743088" y="2063433"/>
                  </a:cubicBezTo>
                  <a:cubicBezTo>
                    <a:pt x="2555559" y="2055556"/>
                    <a:pt x="2370703" y="2078826"/>
                    <a:pt x="2187293" y="2116042"/>
                  </a:cubicBezTo>
                  <a:cubicBezTo>
                    <a:pt x="1953876" y="2163304"/>
                    <a:pt x="1726456" y="2233401"/>
                    <a:pt x="1497229" y="2296706"/>
                  </a:cubicBezTo>
                  <a:cubicBezTo>
                    <a:pt x="1218068" y="2373813"/>
                    <a:pt x="940135" y="2460604"/>
                    <a:pt x="644279" y="2437769"/>
                  </a:cubicBezTo>
                  <a:cubicBezTo>
                    <a:pt x="559439" y="2430687"/>
                    <a:pt x="480454" y="2404237"/>
                    <a:pt x="407104" y="2361962"/>
                  </a:cubicBezTo>
                  <a:cubicBezTo>
                    <a:pt x="234172" y="2262380"/>
                    <a:pt x="176866" y="2119294"/>
                    <a:pt x="231860" y="1927357"/>
                  </a:cubicBezTo>
                  <a:cubicBezTo>
                    <a:pt x="271461" y="1789041"/>
                    <a:pt x="344594" y="1667924"/>
                    <a:pt x="427627" y="1552588"/>
                  </a:cubicBezTo>
                  <a:cubicBezTo>
                    <a:pt x="635752" y="1263598"/>
                    <a:pt x="891066" y="1019051"/>
                    <a:pt x="1156136" y="784044"/>
                  </a:cubicBezTo>
                  <a:cubicBezTo>
                    <a:pt x="1375824" y="589288"/>
                    <a:pt x="1605628" y="407034"/>
                    <a:pt x="1839335" y="229695"/>
                  </a:cubicBezTo>
                  <a:cubicBezTo>
                    <a:pt x="1844104" y="215458"/>
                    <a:pt x="1832542" y="208738"/>
                    <a:pt x="1824882" y="201584"/>
                  </a:cubicBezTo>
                  <a:cubicBezTo>
                    <a:pt x="1766202" y="146517"/>
                    <a:pt x="1717495" y="83574"/>
                    <a:pt x="1675437" y="15211"/>
                  </a:cubicBezTo>
                  <a:cubicBezTo>
                    <a:pt x="1670739" y="7623"/>
                    <a:pt x="1666981" y="-2278"/>
                    <a:pt x="1654624" y="469"/>
                  </a:cubicBezTo>
                  <a:cubicBezTo>
                    <a:pt x="1649493" y="5455"/>
                    <a:pt x="1644724" y="10947"/>
                    <a:pt x="1639231" y="15427"/>
                  </a:cubicBezTo>
                  <a:cubicBezTo>
                    <a:pt x="1414052" y="197537"/>
                    <a:pt x="1194437" y="385788"/>
                    <a:pt x="983783" y="584735"/>
                  </a:cubicBezTo>
                  <a:cubicBezTo>
                    <a:pt x="757881" y="798063"/>
                    <a:pt x="538627" y="1017245"/>
                    <a:pt x="349725" y="1264827"/>
                  </a:cubicBezTo>
                  <a:cubicBezTo>
                    <a:pt x="228247" y="1424100"/>
                    <a:pt x="118259" y="1590383"/>
                    <a:pt x="50112" y="1780802"/>
                  </a:cubicBezTo>
                  <a:cubicBezTo>
                    <a:pt x="2417" y="1914060"/>
                    <a:pt x="-17745" y="2049486"/>
                    <a:pt x="18749" y="2189392"/>
                  </a:cubicBezTo>
                  <a:cubicBezTo>
                    <a:pt x="77501" y="2414644"/>
                    <a:pt x="323854" y="2585841"/>
                    <a:pt x="556983" y="2612651"/>
                  </a:cubicBezTo>
                  <a:cubicBezTo>
                    <a:pt x="585022" y="2619806"/>
                    <a:pt x="613639" y="2622190"/>
                    <a:pt x="642472" y="2623852"/>
                  </a:cubicBezTo>
                  <a:cubicBezTo>
                    <a:pt x="828412" y="2634403"/>
                    <a:pt x="1008570" y="2599499"/>
                    <a:pt x="1187427" y="2554477"/>
                  </a:cubicBezTo>
                  <a:cubicBezTo>
                    <a:pt x="1265980" y="2535038"/>
                    <a:pt x="1805009" y="2369044"/>
                    <a:pt x="2029032" y="2307257"/>
                  </a:cubicBezTo>
                  <a:cubicBezTo>
                    <a:pt x="2287525" y="2236003"/>
                    <a:pt x="2547465" y="2175878"/>
                    <a:pt x="2819184" y="2195390"/>
                  </a:cubicBezTo>
                  <a:cubicBezTo>
                    <a:pt x="2988646" y="2207531"/>
                    <a:pt x="3148136" y="2251251"/>
                    <a:pt x="3294763" y="2337247"/>
                  </a:cubicBezTo>
                  <a:cubicBezTo>
                    <a:pt x="3434380" y="2419124"/>
                    <a:pt x="3549210" y="2529184"/>
                    <a:pt x="3646696" y="2657889"/>
                  </a:cubicBezTo>
                  <a:cubicBezTo>
                    <a:pt x="3657752" y="2672487"/>
                    <a:pt x="3759358" y="2809575"/>
                    <a:pt x="3790505" y="2868832"/>
                  </a:cubicBezTo>
                  <a:cubicBezTo>
                    <a:pt x="3900493" y="3077969"/>
                    <a:pt x="3945659" y="3303365"/>
                    <a:pt x="3951584" y="3537578"/>
                  </a:cubicBezTo>
                  <a:cubicBezTo>
                    <a:pt x="3953970" y="3632752"/>
                    <a:pt x="3943925" y="3727564"/>
                    <a:pt x="3932073" y="3821798"/>
                  </a:cubicBezTo>
                  <a:cubicBezTo>
                    <a:pt x="3926653" y="3865085"/>
                    <a:pt x="3926147" y="3910034"/>
                    <a:pt x="3908875" y="3951515"/>
                  </a:cubicBezTo>
                  <a:cubicBezTo>
                    <a:pt x="3908731" y="3957658"/>
                    <a:pt x="3908587" y="3963728"/>
                    <a:pt x="3908442" y="3969870"/>
                  </a:cubicBezTo>
                  <a:cubicBezTo>
                    <a:pt x="3916246" y="3987937"/>
                    <a:pt x="3929327" y="3990321"/>
                    <a:pt x="3945804" y="3982300"/>
                  </a:cubicBezTo>
                  <a:cubicBezTo>
                    <a:pt x="3946020" y="3978253"/>
                    <a:pt x="3946164" y="3974279"/>
                    <a:pt x="3946309" y="3970232"/>
                  </a:cubicBezTo>
                  <a:cubicBezTo>
                    <a:pt x="3986633" y="3815728"/>
                    <a:pt x="4005061" y="3657972"/>
                    <a:pt x="4005495" y="3498988"/>
                  </a:cubicBezTo>
                  <a:cubicBezTo>
                    <a:pt x="4005783" y="3422097"/>
                    <a:pt x="4002749" y="3344268"/>
                    <a:pt x="3989958" y="3267522"/>
                  </a:cubicBezTo>
                  <a:close/>
                </a:path>
              </a:pathLst>
            </a:custGeom>
            <a:ln/>
          </p:spPr>
          <p:style>
            <a:lnRef idx="1">
              <a:schemeClr val="accent6"/>
            </a:lnRef>
            <a:fillRef idx="2">
              <a:schemeClr val="accent6"/>
            </a:fillRef>
            <a:effectRef idx="1">
              <a:schemeClr val="accent6"/>
            </a:effectRef>
            <a:fontRef idx="minor">
              <a:schemeClr val="dk1"/>
            </a:fontRef>
          </p:style>
          <p:txBody>
            <a:bodyPr rtlCol="0" anchor="ctr"/>
            <a:lstStyle/>
            <a:p>
              <a:endParaRPr lang="en-US"/>
            </a:p>
          </p:txBody>
        </p:sp>
        <p:grpSp>
          <p:nvGrpSpPr>
            <p:cNvPr id="8" name="Group 7">
              <a:extLst>
                <a:ext uri="{FF2B5EF4-FFF2-40B4-BE49-F238E27FC236}">
                  <a16:creationId xmlns:a16="http://schemas.microsoft.com/office/drawing/2014/main" xmlns="" id="{AB89C5FC-8501-431F-85E9-FC1C5511F02F}"/>
                </a:ext>
              </a:extLst>
            </p:cNvPr>
            <p:cNvGrpSpPr/>
            <p:nvPr/>
          </p:nvGrpSpPr>
          <p:grpSpPr>
            <a:xfrm>
              <a:off x="8508517" y="161663"/>
              <a:ext cx="2605668" cy="2191234"/>
              <a:chOff x="8768009" y="-131344"/>
              <a:chExt cx="2605668" cy="2191234"/>
            </a:xfrm>
          </p:grpSpPr>
          <p:sp>
            <p:nvSpPr>
              <p:cNvPr id="9" name="Freeform: Shape 16">
                <a:extLst>
                  <a:ext uri="{FF2B5EF4-FFF2-40B4-BE49-F238E27FC236}">
                    <a16:creationId xmlns:a16="http://schemas.microsoft.com/office/drawing/2014/main" xmlns="" id="{276CE695-9D6D-45B8-892B-227C98F1CD4D}"/>
                  </a:ext>
                </a:extLst>
              </p:cNvPr>
              <p:cNvSpPr/>
              <p:nvPr/>
            </p:nvSpPr>
            <p:spPr>
              <a:xfrm>
                <a:off x="8774169" y="-131344"/>
                <a:ext cx="2594208" cy="2188201"/>
              </a:xfrm>
              <a:custGeom>
                <a:avLst/>
                <a:gdLst>
                  <a:gd name="connsiteX0" fmla="*/ 2517826 w 2546370"/>
                  <a:gd name="connsiteY0" fmla="*/ 72718 h 2147850"/>
                  <a:gd name="connsiteX1" fmla="*/ 2287009 w 2546370"/>
                  <a:gd name="connsiteY1" fmla="*/ 3994 h 2147850"/>
                  <a:gd name="connsiteX2" fmla="*/ 1806226 w 2546370"/>
                  <a:gd name="connsiteY2" fmla="*/ 54146 h 2147850"/>
                  <a:gd name="connsiteX3" fmla="*/ 1175204 w 2546370"/>
                  <a:gd name="connsiteY3" fmla="*/ 313507 h 2147850"/>
                  <a:gd name="connsiteX4" fmla="*/ 1117608 w 2546370"/>
                  <a:gd name="connsiteY4" fmla="*/ 280120 h 2147850"/>
                  <a:gd name="connsiteX5" fmla="*/ 666888 w 2546370"/>
                  <a:gd name="connsiteY5" fmla="*/ 378112 h 2147850"/>
                  <a:gd name="connsiteX6" fmla="*/ 232644 w 2546370"/>
                  <a:gd name="connsiteY6" fmla="*/ 515489 h 2147850"/>
                  <a:gd name="connsiteX7" fmla="*/ 204894 w 2546370"/>
                  <a:gd name="connsiteY7" fmla="*/ 586093 h 2147850"/>
                  <a:gd name="connsiteX8" fmla="*/ 366119 w 2546370"/>
                  <a:gd name="connsiteY8" fmla="*/ 840250 h 2147850"/>
                  <a:gd name="connsiteX9" fmla="*/ 310113 w 2546370"/>
                  <a:gd name="connsiteY9" fmla="*/ 885489 h 2147850"/>
                  <a:gd name="connsiteX10" fmla="*/ 238787 w 2546370"/>
                  <a:gd name="connsiteY10" fmla="*/ 1043606 h 2147850"/>
                  <a:gd name="connsiteX11" fmla="*/ 227947 w 2546370"/>
                  <a:gd name="connsiteY11" fmla="*/ 1185680 h 2147850"/>
                  <a:gd name="connsiteX12" fmla="*/ 124029 w 2546370"/>
                  <a:gd name="connsiteY12" fmla="*/ 1264377 h 2147850"/>
                  <a:gd name="connsiteX13" fmla="*/ 34565 w 2546370"/>
                  <a:gd name="connsiteY13" fmla="*/ 1363308 h 2147850"/>
                  <a:gd name="connsiteX14" fmla="*/ 323627 w 2546370"/>
                  <a:gd name="connsiteY14" fmla="*/ 2005099 h 2147850"/>
                  <a:gd name="connsiteX15" fmla="*/ 548372 w 2546370"/>
                  <a:gd name="connsiteY15" fmla="*/ 2069054 h 2147850"/>
                  <a:gd name="connsiteX16" fmla="*/ 746886 w 2546370"/>
                  <a:gd name="connsiteY16" fmla="*/ 1994259 h 2147850"/>
                  <a:gd name="connsiteX17" fmla="*/ 804409 w 2546370"/>
                  <a:gd name="connsiteY17" fmla="*/ 1972507 h 2147850"/>
                  <a:gd name="connsiteX18" fmla="*/ 833099 w 2546370"/>
                  <a:gd name="connsiteY18" fmla="*/ 1983202 h 2147850"/>
                  <a:gd name="connsiteX19" fmla="*/ 984929 w 2546370"/>
                  <a:gd name="connsiteY19" fmla="*/ 2034439 h 2147850"/>
                  <a:gd name="connsiteX20" fmla="*/ 1187633 w 2546370"/>
                  <a:gd name="connsiteY20" fmla="*/ 1969183 h 2147850"/>
                  <a:gd name="connsiteX21" fmla="*/ 1369598 w 2546370"/>
                  <a:gd name="connsiteY21" fmla="*/ 2124626 h 2147850"/>
                  <a:gd name="connsiteX22" fmla="*/ 1565582 w 2546370"/>
                  <a:gd name="connsiteY22" fmla="*/ 2082495 h 2147850"/>
                  <a:gd name="connsiteX23" fmla="*/ 1957551 w 2546370"/>
                  <a:gd name="connsiteY23" fmla="*/ 1386795 h 2147850"/>
                  <a:gd name="connsiteX24" fmla="*/ 1959790 w 2546370"/>
                  <a:gd name="connsiteY24" fmla="*/ 1314674 h 2147850"/>
                  <a:gd name="connsiteX25" fmla="*/ 2181140 w 2546370"/>
                  <a:gd name="connsiteY25" fmla="*/ 1066948 h 2147850"/>
                  <a:gd name="connsiteX26" fmla="*/ 2382328 w 2546370"/>
                  <a:gd name="connsiteY26" fmla="*/ 774633 h 2147850"/>
                  <a:gd name="connsiteX27" fmla="*/ 2510960 w 2546370"/>
                  <a:gd name="connsiteY27" fmla="*/ 482681 h 2147850"/>
                  <a:gd name="connsiteX28" fmla="*/ 2546370 w 2546370"/>
                  <a:gd name="connsiteY28" fmla="*/ 139997 h 2147850"/>
                  <a:gd name="connsiteX29" fmla="*/ 2517826 w 2546370"/>
                  <a:gd name="connsiteY29" fmla="*/ 72718 h 2147850"/>
                  <a:gd name="connsiteX30" fmla="*/ 1099253 w 2546370"/>
                  <a:gd name="connsiteY30" fmla="*/ 1095059 h 2147850"/>
                  <a:gd name="connsiteX31" fmla="*/ 1099036 w 2546370"/>
                  <a:gd name="connsiteY31" fmla="*/ 1094119 h 2147850"/>
                  <a:gd name="connsiteX32" fmla="*/ 1100409 w 2546370"/>
                  <a:gd name="connsiteY32" fmla="*/ 1094192 h 2147850"/>
                  <a:gd name="connsiteX33" fmla="*/ 1099253 w 2546370"/>
                  <a:gd name="connsiteY33" fmla="*/ 1095059 h 21478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2546370" h="2147850">
                    <a:moveTo>
                      <a:pt x="2517826" y="72718"/>
                    </a:moveTo>
                    <a:cubicBezTo>
                      <a:pt x="2446138" y="31671"/>
                      <a:pt x="2368018" y="10208"/>
                      <a:pt x="2287009" y="3994"/>
                    </a:cubicBezTo>
                    <a:cubicBezTo>
                      <a:pt x="2124122" y="-8436"/>
                      <a:pt x="1963188" y="8113"/>
                      <a:pt x="1806226" y="54146"/>
                    </a:cubicBezTo>
                    <a:cubicBezTo>
                      <a:pt x="1586106" y="118679"/>
                      <a:pt x="1377186" y="204675"/>
                      <a:pt x="1175204" y="313507"/>
                    </a:cubicBezTo>
                    <a:cubicBezTo>
                      <a:pt x="1163135" y="290021"/>
                      <a:pt x="1147237" y="273905"/>
                      <a:pt x="1117608" y="280120"/>
                    </a:cubicBezTo>
                    <a:cubicBezTo>
                      <a:pt x="969030" y="311194"/>
                      <a:pt x="816116" y="342558"/>
                      <a:pt x="666888" y="378112"/>
                    </a:cubicBezTo>
                    <a:cubicBezTo>
                      <a:pt x="523657" y="412222"/>
                      <a:pt x="360048" y="438671"/>
                      <a:pt x="232644" y="515489"/>
                    </a:cubicBezTo>
                    <a:cubicBezTo>
                      <a:pt x="205834" y="531677"/>
                      <a:pt x="195499" y="555958"/>
                      <a:pt x="204894" y="586093"/>
                    </a:cubicBezTo>
                    <a:cubicBezTo>
                      <a:pt x="231488" y="671221"/>
                      <a:pt x="271307" y="805708"/>
                      <a:pt x="366119" y="840250"/>
                    </a:cubicBezTo>
                    <a:cubicBezTo>
                      <a:pt x="360988" y="838372"/>
                      <a:pt x="317701" y="878913"/>
                      <a:pt x="310113" y="885489"/>
                    </a:cubicBezTo>
                    <a:cubicBezTo>
                      <a:pt x="265163" y="924801"/>
                      <a:pt x="237558" y="983481"/>
                      <a:pt x="238787" y="1043606"/>
                    </a:cubicBezTo>
                    <a:cubicBezTo>
                      <a:pt x="235174" y="1090940"/>
                      <a:pt x="231561" y="1138274"/>
                      <a:pt x="227947" y="1185680"/>
                    </a:cubicBezTo>
                    <a:cubicBezTo>
                      <a:pt x="226791" y="1200928"/>
                      <a:pt x="139493" y="1251803"/>
                      <a:pt x="124029" y="1264377"/>
                    </a:cubicBezTo>
                    <a:cubicBezTo>
                      <a:pt x="88764" y="1292994"/>
                      <a:pt x="56244" y="1322623"/>
                      <a:pt x="34565" y="1363308"/>
                    </a:cubicBezTo>
                    <a:cubicBezTo>
                      <a:pt x="-88576" y="1594414"/>
                      <a:pt x="143179" y="1879574"/>
                      <a:pt x="323627" y="2005099"/>
                    </a:cubicBezTo>
                    <a:cubicBezTo>
                      <a:pt x="384908" y="2047735"/>
                      <a:pt x="472711" y="2080327"/>
                      <a:pt x="548372" y="2069054"/>
                    </a:cubicBezTo>
                    <a:cubicBezTo>
                      <a:pt x="619843" y="2058431"/>
                      <a:pt x="687989" y="2036607"/>
                      <a:pt x="746886" y="1994259"/>
                    </a:cubicBezTo>
                    <a:cubicBezTo>
                      <a:pt x="765386" y="1980962"/>
                      <a:pt x="781357" y="1969905"/>
                      <a:pt x="804409" y="1972507"/>
                    </a:cubicBezTo>
                    <a:cubicBezTo>
                      <a:pt x="813948" y="1976048"/>
                      <a:pt x="823559" y="1979445"/>
                      <a:pt x="833099" y="1983202"/>
                    </a:cubicBezTo>
                    <a:cubicBezTo>
                      <a:pt x="882818" y="2002859"/>
                      <a:pt x="931958" y="2025116"/>
                      <a:pt x="984929" y="2034439"/>
                    </a:cubicBezTo>
                    <a:cubicBezTo>
                      <a:pt x="1063409" y="2048314"/>
                      <a:pt x="1127942" y="2015505"/>
                      <a:pt x="1187633" y="1969183"/>
                    </a:cubicBezTo>
                    <a:cubicBezTo>
                      <a:pt x="1183297" y="1972579"/>
                      <a:pt x="1350520" y="2113642"/>
                      <a:pt x="1369598" y="2124626"/>
                    </a:cubicBezTo>
                    <a:cubicBezTo>
                      <a:pt x="1439334" y="2165095"/>
                      <a:pt x="1518537" y="2153677"/>
                      <a:pt x="1565582" y="2082495"/>
                    </a:cubicBezTo>
                    <a:cubicBezTo>
                      <a:pt x="1712281" y="1860568"/>
                      <a:pt x="1817428" y="1612914"/>
                      <a:pt x="1957551" y="1386795"/>
                    </a:cubicBezTo>
                    <a:cubicBezTo>
                      <a:pt x="1973449" y="1361141"/>
                      <a:pt x="1978001" y="1339389"/>
                      <a:pt x="1959790" y="1314674"/>
                    </a:cubicBezTo>
                    <a:cubicBezTo>
                      <a:pt x="1960080" y="1315107"/>
                      <a:pt x="2163290" y="1088627"/>
                      <a:pt x="2181140" y="1066948"/>
                    </a:cubicBezTo>
                    <a:cubicBezTo>
                      <a:pt x="2255574" y="976182"/>
                      <a:pt x="2325816" y="877684"/>
                      <a:pt x="2382328" y="774633"/>
                    </a:cubicBezTo>
                    <a:cubicBezTo>
                      <a:pt x="2432624" y="682928"/>
                      <a:pt x="2480681" y="584792"/>
                      <a:pt x="2510960" y="482681"/>
                    </a:cubicBezTo>
                    <a:cubicBezTo>
                      <a:pt x="2543841" y="371681"/>
                      <a:pt x="2545648" y="254827"/>
                      <a:pt x="2546370" y="139997"/>
                    </a:cubicBezTo>
                    <a:cubicBezTo>
                      <a:pt x="2543190" y="114993"/>
                      <a:pt x="2545286" y="88472"/>
                      <a:pt x="2517826" y="72718"/>
                    </a:cubicBezTo>
                    <a:close/>
                    <a:moveTo>
                      <a:pt x="1099253" y="1095059"/>
                    </a:moveTo>
                    <a:cubicBezTo>
                      <a:pt x="1099180" y="1094770"/>
                      <a:pt x="1099108" y="1094408"/>
                      <a:pt x="1099036" y="1094119"/>
                    </a:cubicBezTo>
                    <a:cubicBezTo>
                      <a:pt x="1099470" y="1094119"/>
                      <a:pt x="1099903" y="1094192"/>
                      <a:pt x="1100409" y="1094192"/>
                    </a:cubicBezTo>
                    <a:cubicBezTo>
                      <a:pt x="1100047" y="1094481"/>
                      <a:pt x="1099686" y="1094770"/>
                      <a:pt x="1099253" y="1095059"/>
                    </a:cubicBezTo>
                    <a:close/>
                  </a:path>
                </a:pathLst>
              </a:custGeom>
              <a:ln/>
            </p:spPr>
            <p:style>
              <a:lnRef idx="1">
                <a:schemeClr val="accent6"/>
              </a:lnRef>
              <a:fillRef idx="2">
                <a:schemeClr val="accent6"/>
              </a:fillRef>
              <a:effectRef idx="1">
                <a:schemeClr val="accent6"/>
              </a:effectRef>
              <a:fontRef idx="minor">
                <a:schemeClr val="dk1"/>
              </a:fontRef>
            </p:style>
            <p:txBody>
              <a:bodyPr rtlCol="0" anchor="ctr"/>
              <a:lstStyle/>
              <a:p>
                <a:endParaRPr lang="en-US"/>
              </a:p>
            </p:txBody>
          </p:sp>
          <p:sp>
            <p:nvSpPr>
              <p:cNvPr id="10" name="Freeform: Shape 17">
                <a:extLst>
                  <a:ext uri="{FF2B5EF4-FFF2-40B4-BE49-F238E27FC236}">
                    <a16:creationId xmlns:a16="http://schemas.microsoft.com/office/drawing/2014/main" xmlns="" id="{FE043301-529A-434F-AABA-4B4CBC7F2772}"/>
                  </a:ext>
                </a:extLst>
              </p:cNvPr>
              <p:cNvSpPr/>
              <p:nvPr/>
            </p:nvSpPr>
            <p:spPr>
              <a:xfrm>
                <a:off x="8930713" y="-56305"/>
                <a:ext cx="2437663" cy="2116158"/>
              </a:xfrm>
              <a:custGeom>
                <a:avLst/>
                <a:gdLst>
                  <a:gd name="connsiteX0" fmla="*/ 2365613 w 2392711"/>
                  <a:gd name="connsiteY0" fmla="*/ 0 h 2077135"/>
                  <a:gd name="connsiteX1" fmla="*/ 0 w 2392711"/>
                  <a:gd name="connsiteY1" fmla="*/ 1766459 h 2077135"/>
                  <a:gd name="connsiteX2" fmla="*/ 97775 w 2392711"/>
                  <a:gd name="connsiteY2" fmla="*/ 1873557 h 2077135"/>
                  <a:gd name="connsiteX3" fmla="*/ 110855 w 2392711"/>
                  <a:gd name="connsiteY3" fmla="*/ 1880494 h 2077135"/>
                  <a:gd name="connsiteX4" fmla="*/ 236380 w 2392711"/>
                  <a:gd name="connsiteY4" fmla="*/ 1967646 h 2077135"/>
                  <a:gd name="connsiteX5" fmla="*/ 368048 w 2392711"/>
                  <a:gd name="connsiteY5" fmla="*/ 1999443 h 2077135"/>
                  <a:gd name="connsiteX6" fmla="*/ 436556 w 2392711"/>
                  <a:gd name="connsiteY6" fmla="*/ 1986435 h 2077135"/>
                  <a:gd name="connsiteX7" fmla="*/ 593300 w 2392711"/>
                  <a:gd name="connsiteY7" fmla="*/ 1920529 h 2077135"/>
                  <a:gd name="connsiteX8" fmla="*/ 650823 w 2392711"/>
                  <a:gd name="connsiteY8" fmla="*/ 1898777 h 2077135"/>
                  <a:gd name="connsiteX9" fmla="*/ 650823 w 2392711"/>
                  <a:gd name="connsiteY9" fmla="*/ 1898777 h 2077135"/>
                  <a:gd name="connsiteX10" fmla="*/ 650823 w 2392711"/>
                  <a:gd name="connsiteY10" fmla="*/ 1898777 h 2077135"/>
                  <a:gd name="connsiteX11" fmla="*/ 679513 w 2392711"/>
                  <a:gd name="connsiteY11" fmla="*/ 1909473 h 2077135"/>
                  <a:gd name="connsiteX12" fmla="*/ 831342 w 2392711"/>
                  <a:gd name="connsiteY12" fmla="*/ 1960709 h 2077135"/>
                  <a:gd name="connsiteX13" fmla="*/ 1034047 w 2392711"/>
                  <a:gd name="connsiteY13" fmla="*/ 1895453 h 2077135"/>
                  <a:gd name="connsiteX14" fmla="*/ 1034047 w 2392711"/>
                  <a:gd name="connsiteY14" fmla="*/ 1895453 h 2077135"/>
                  <a:gd name="connsiteX15" fmla="*/ 1132762 w 2392711"/>
                  <a:gd name="connsiteY15" fmla="*/ 1990699 h 2077135"/>
                  <a:gd name="connsiteX16" fmla="*/ 1257565 w 2392711"/>
                  <a:gd name="connsiteY16" fmla="*/ 2072070 h 2077135"/>
                  <a:gd name="connsiteX17" fmla="*/ 1419439 w 2392711"/>
                  <a:gd name="connsiteY17" fmla="*/ 1998937 h 2077135"/>
                  <a:gd name="connsiteX18" fmla="*/ 1499655 w 2392711"/>
                  <a:gd name="connsiteY18" fmla="*/ 1852383 h 2077135"/>
                  <a:gd name="connsiteX19" fmla="*/ 1706551 w 2392711"/>
                  <a:gd name="connsiteY19" fmla="*/ 1484045 h 2077135"/>
                  <a:gd name="connsiteX20" fmla="*/ 1803965 w 2392711"/>
                  <a:gd name="connsiteY20" fmla="*/ 1313282 h 2077135"/>
                  <a:gd name="connsiteX21" fmla="*/ 1806205 w 2392711"/>
                  <a:gd name="connsiteY21" fmla="*/ 1241161 h 2077135"/>
                  <a:gd name="connsiteX22" fmla="*/ 1806205 w 2392711"/>
                  <a:gd name="connsiteY22" fmla="*/ 1241161 h 2077135"/>
                  <a:gd name="connsiteX23" fmla="*/ 1806205 w 2392711"/>
                  <a:gd name="connsiteY23" fmla="*/ 1241161 h 2077135"/>
                  <a:gd name="connsiteX24" fmla="*/ 2085728 w 2392711"/>
                  <a:gd name="connsiteY24" fmla="*/ 920808 h 2077135"/>
                  <a:gd name="connsiteX25" fmla="*/ 2164136 w 2392711"/>
                  <a:gd name="connsiteY25" fmla="*/ 803376 h 2077135"/>
                  <a:gd name="connsiteX26" fmla="*/ 2164136 w 2392711"/>
                  <a:gd name="connsiteY26" fmla="*/ 803376 h 2077135"/>
                  <a:gd name="connsiteX27" fmla="*/ 2228670 w 2392711"/>
                  <a:gd name="connsiteY27" fmla="*/ 701193 h 2077135"/>
                  <a:gd name="connsiteX28" fmla="*/ 2361927 w 2392711"/>
                  <a:gd name="connsiteY28" fmla="*/ 393486 h 2077135"/>
                  <a:gd name="connsiteX29" fmla="*/ 2391628 w 2392711"/>
                  <a:gd name="connsiteY29" fmla="*/ 237609 h 2077135"/>
                  <a:gd name="connsiteX30" fmla="*/ 2392712 w 2392711"/>
                  <a:gd name="connsiteY30" fmla="*/ 66557 h 2077135"/>
                  <a:gd name="connsiteX31" fmla="*/ 2365613 w 2392711"/>
                  <a:gd name="connsiteY31" fmla="*/ 0 h 20771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392711" h="2077135">
                    <a:moveTo>
                      <a:pt x="2365613" y="0"/>
                    </a:moveTo>
                    <a:lnTo>
                      <a:pt x="0" y="1766459"/>
                    </a:lnTo>
                    <a:cubicBezTo>
                      <a:pt x="30134" y="1804109"/>
                      <a:pt x="63088" y="1839519"/>
                      <a:pt x="97775" y="1873557"/>
                    </a:cubicBezTo>
                    <a:cubicBezTo>
                      <a:pt x="102184" y="1875797"/>
                      <a:pt x="107459" y="1877170"/>
                      <a:pt x="110855" y="1880494"/>
                    </a:cubicBezTo>
                    <a:cubicBezTo>
                      <a:pt x="148000" y="1916338"/>
                      <a:pt x="185650" y="1951892"/>
                      <a:pt x="236380" y="1967646"/>
                    </a:cubicBezTo>
                    <a:cubicBezTo>
                      <a:pt x="279450" y="1981088"/>
                      <a:pt x="320498" y="2000383"/>
                      <a:pt x="368048" y="1999443"/>
                    </a:cubicBezTo>
                    <a:cubicBezTo>
                      <a:pt x="392474" y="1998937"/>
                      <a:pt x="413142" y="1988097"/>
                      <a:pt x="436556" y="1986435"/>
                    </a:cubicBezTo>
                    <a:cubicBezTo>
                      <a:pt x="496031" y="1982172"/>
                      <a:pt x="546617" y="1954133"/>
                      <a:pt x="593300" y="1920529"/>
                    </a:cubicBezTo>
                    <a:cubicBezTo>
                      <a:pt x="611799" y="1907232"/>
                      <a:pt x="627771" y="1896176"/>
                      <a:pt x="650823" y="1898777"/>
                    </a:cubicBezTo>
                    <a:cubicBezTo>
                      <a:pt x="650823" y="1898777"/>
                      <a:pt x="650823" y="1898777"/>
                      <a:pt x="650823" y="1898777"/>
                    </a:cubicBezTo>
                    <a:cubicBezTo>
                      <a:pt x="650823" y="1898777"/>
                      <a:pt x="650823" y="1898777"/>
                      <a:pt x="650823" y="1898777"/>
                    </a:cubicBezTo>
                    <a:cubicBezTo>
                      <a:pt x="660363" y="1902318"/>
                      <a:pt x="669974" y="1905715"/>
                      <a:pt x="679513" y="1909473"/>
                    </a:cubicBezTo>
                    <a:cubicBezTo>
                      <a:pt x="729231" y="1929129"/>
                      <a:pt x="778372" y="1951387"/>
                      <a:pt x="831342" y="1960709"/>
                    </a:cubicBezTo>
                    <a:cubicBezTo>
                      <a:pt x="909823" y="1974584"/>
                      <a:pt x="974356" y="1941775"/>
                      <a:pt x="1034047" y="1895453"/>
                    </a:cubicBezTo>
                    <a:lnTo>
                      <a:pt x="1034047" y="1895453"/>
                    </a:lnTo>
                    <a:cubicBezTo>
                      <a:pt x="1066856" y="1927322"/>
                      <a:pt x="1098653" y="1960275"/>
                      <a:pt x="1132762" y="1990699"/>
                    </a:cubicBezTo>
                    <a:cubicBezTo>
                      <a:pt x="1170051" y="2023941"/>
                      <a:pt x="1210448" y="2054076"/>
                      <a:pt x="1257565" y="2072070"/>
                    </a:cubicBezTo>
                    <a:cubicBezTo>
                      <a:pt x="1308512" y="2091509"/>
                      <a:pt x="1393207" y="2052414"/>
                      <a:pt x="1419439" y="1998937"/>
                    </a:cubicBezTo>
                    <a:cubicBezTo>
                      <a:pt x="1443937" y="1948857"/>
                      <a:pt x="1471254" y="1899933"/>
                      <a:pt x="1499655" y="1852383"/>
                    </a:cubicBezTo>
                    <a:cubicBezTo>
                      <a:pt x="1571848" y="1731338"/>
                      <a:pt x="1637032" y="1606535"/>
                      <a:pt x="1706551" y="1484045"/>
                    </a:cubicBezTo>
                    <a:cubicBezTo>
                      <a:pt x="1738926" y="1427028"/>
                      <a:pt x="1769422" y="1368926"/>
                      <a:pt x="1803965" y="1313282"/>
                    </a:cubicBezTo>
                    <a:cubicBezTo>
                      <a:pt x="1819863" y="1287627"/>
                      <a:pt x="1824416" y="1265876"/>
                      <a:pt x="1806205" y="1241161"/>
                    </a:cubicBezTo>
                    <a:lnTo>
                      <a:pt x="1806205" y="1241161"/>
                    </a:lnTo>
                    <a:cubicBezTo>
                      <a:pt x="1806205" y="1241161"/>
                      <a:pt x="1806205" y="1241161"/>
                      <a:pt x="1806205" y="1241161"/>
                    </a:cubicBezTo>
                    <a:cubicBezTo>
                      <a:pt x="1907955" y="1141868"/>
                      <a:pt x="1997564" y="1031952"/>
                      <a:pt x="2085728" y="920808"/>
                    </a:cubicBezTo>
                    <a:cubicBezTo>
                      <a:pt x="2109432" y="880050"/>
                      <a:pt x="2143251" y="846013"/>
                      <a:pt x="2164136" y="803376"/>
                    </a:cubicBezTo>
                    <a:cubicBezTo>
                      <a:pt x="2164136" y="803376"/>
                      <a:pt x="2164136" y="803376"/>
                      <a:pt x="2164136" y="803376"/>
                    </a:cubicBezTo>
                    <a:cubicBezTo>
                      <a:pt x="2185743" y="769339"/>
                      <a:pt x="2209302" y="736458"/>
                      <a:pt x="2228670" y="701193"/>
                    </a:cubicBezTo>
                    <a:cubicBezTo>
                      <a:pt x="2282579" y="602839"/>
                      <a:pt x="2333165" y="502679"/>
                      <a:pt x="2361927" y="393486"/>
                    </a:cubicBezTo>
                    <a:cubicBezTo>
                      <a:pt x="2375368" y="342322"/>
                      <a:pt x="2391195" y="291302"/>
                      <a:pt x="2391628" y="237609"/>
                    </a:cubicBezTo>
                    <a:cubicBezTo>
                      <a:pt x="2392062" y="180592"/>
                      <a:pt x="2392350" y="123574"/>
                      <a:pt x="2392712" y="66557"/>
                    </a:cubicBezTo>
                    <a:cubicBezTo>
                      <a:pt x="2389532" y="41769"/>
                      <a:pt x="2391483" y="15826"/>
                      <a:pt x="2365613" y="0"/>
                    </a:cubicBezTo>
                    <a:close/>
                  </a:path>
                </a:pathLst>
              </a:custGeom>
              <a:ln/>
            </p:spPr>
            <p:style>
              <a:lnRef idx="1">
                <a:schemeClr val="accent6"/>
              </a:lnRef>
              <a:fillRef idx="2">
                <a:schemeClr val="accent6"/>
              </a:fillRef>
              <a:effectRef idx="1">
                <a:schemeClr val="accent6"/>
              </a:effectRef>
              <a:fontRef idx="minor">
                <a:schemeClr val="dk1"/>
              </a:fontRef>
            </p:style>
            <p:txBody>
              <a:bodyPr rtlCol="0" anchor="ctr"/>
              <a:lstStyle/>
              <a:p>
                <a:endParaRPr lang="en-US"/>
              </a:p>
            </p:txBody>
          </p:sp>
          <p:sp>
            <p:nvSpPr>
              <p:cNvPr id="11" name="Freeform: Shape 18">
                <a:extLst>
                  <a:ext uri="{FF2B5EF4-FFF2-40B4-BE49-F238E27FC236}">
                    <a16:creationId xmlns:a16="http://schemas.microsoft.com/office/drawing/2014/main" xmlns="" id="{17FD1206-5719-4278-9BC0-FCB8EC0C92DE}"/>
                  </a:ext>
                </a:extLst>
              </p:cNvPr>
              <p:cNvSpPr/>
              <p:nvPr/>
            </p:nvSpPr>
            <p:spPr>
              <a:xfrm>
                <a:off x="8768009" y="1076673"/>
                <a:ext cx="825607" cy="911522"/>
              </a:xfrm>
              <a:custGeom>
                <a:avLst/>
                <a:gdLst>
                  <a:gd name="connsiteX0" fmla="*/ 250036 w 810382"/>
                  <a:gd name="connsiteY0" fmla="*/ 768915 h 894713"/>
                  <a:gd name="connsiteX1" fmla="*/ 175169 w 810382"/>
                  <a:gd name="connsiteY1" fmla="*/ 689351 h 894713"/>
                  <a:gd name="connsiteX2" fmla="*/ 33456 w 810382"/>
                  <a:gd name="connsiteY2" fmla="*/ 184865 h 894713"/>
                  <a:gd name="connsiteX3" fmla="*/ 121548 w 810382"/>
                  <a:gd name="connsiteY3" fmla="*/ 84994 h 894713"/>
                  <a:gd name="connsiteX4" fmla="*/ 233993 w 810382"/>
                  <a:gd name="connsiteY4" fmla="*/ 10 h 894713"/>
                  <a:gd name="connsiteX5" fmla="*/ 240496 w 810382"/>
                  <a:gd name="connsiteY5" fmla="*/ 59990 h 894713"/>
                  <a:gd name="connsiteX6" fmla="*/ 775478 w 810382"/>
                  <a:gd name="connsiteY6" fmla="*/ 767831 h 894713"/>
                  <a:gd name="connsiteX7" fmla="*/ 810382 w 810382"/>
                  <a:gd name="connsiteY7" fmla="*/ 786765 h 894713"/>
                  <a:gd name="connsiteX8" fmla="*/ 691000 w 810382"/>
                  <a:gd name="connsiteY8" fmla="*/ 849491 h 894713"/>
                  <a:gd name="connsiteX9" fmla="*/ 520381 w 810382"/>
                  <a:gd name="connsiteY9" fmla="*/ 894657 h 894713"/>
                  <a:gd name="connsiteX10" fmla="*/ 250036 w 810382"/>
                  <a:gd name="connsiteY10" fmla="*/ 768915 h 894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10382" h="894713">
                    <a:moveTo>
                      <a:pt x="250036" y="768915"/>
                    </a:moveTo>
                    <a:cubicBezTo>
                      <a:pt x="223442" y="743550"/>
                      <a:pt x="198583" y="716306"/>
                      <a:pt x="175169" y="689351"/>
                    </a:cubicBezTo>
                    <a:cubicBezTo>
                      <a:pt x="60122" y="556671"/>
                      <a:pt x="-59983" y="360181"/>
                      <a:pt x="33456" y="184865"/>
                    </a:cubicBezTo>
                    <a:cubicBezTo>
                      <a:pt x="54557" y="145191"/>
                      <a:pt x="87077" y="113105"/>
                      <a:pt x="121548" y="84994"/>
                    </a:cubicBezTo>
                    <a:cubicBezTo>
                      <a:pt x="128846" y="79068"/>
                      <a:pt x="233849" y="-1002"/>
                      <a:pt x="233993" y="10"/>
                    </a:cubicBezTo>
                    <a:cubicBezTo>
                      <a:pt x="238690" y="25664"/>
                      <a:pt x="238184" y="42718"/>
                      <a:pt x="240496" y="59990"/>
                    </a:cubicBezTo>
                    <a:cubicBezTo>
                      <a:pt x="273955" y="307499"/>
                      <a:pt x="501447" y="627563"/>
                      <a:pt x="775478" y="767831"/>
                    </a:cubicBezTo>
                    <a:cubicBezTo>
                      <a:pt x="787258" y="773829"/>
                      <a:pt x="798748" y="780477"/>
                      <a:pt x="810382" y="786765"/>
                    </a:cubicBezTo>
                    <a:cubicBezTo>
                      <a:pt x="784150" y="772456"/>
                      <a:pt x="712535" y="838796"/>
                      <a:pt x="691000" y="849491"/>
                    </a:cubicBezTo>
                    <a:cubicBezTo>
                      <a:pt x="640848" y="874495"/>
                      <a:pt x="576676" y="893501"/>
                      <a:pt x="520381" y="894657"/>
                    </a:cubicBezTo>
                    <a:cubicBezTo>
                      <a:pt x="412561" y="896753"/>
                      <a:pt x="324469" y="839952"/>
                      <a:pt x="250036" y="768915"/>
                    </a:cubicBezTo>
                    <a:close/>
                  </a:path>
                </a:pathLst>
              </a:custGeom>
              <a:ln/>
            </p:spPr>
            <p:style>
              <a:lnRef idx="1">
                <a:schemeClr val="accent6"/>
              </a:lnRef>
              <a:fillRef idx="2">
                <a:schemeClr val="accent6"/>
              </a:fillRef>
              <a:effectRef idx="1">
                <a:schemeClr val="accent6"/>
              </a:effectRef>
              <a:fontRef idx="minor">
                <a:schemeClr val="dk1"/>
              </a:fontRef>
            </p:style>
            <p:txBody>
              <a:bodyPr rtlCol="0" anchor="ctr"/>
              <a:lstStyle/>
              <a:p>
                <a:endParaRPr lang="en-US"/>
              </a:p>
            </p:txBody>
          </p:sp>
          <p:sp>
            <p:nvSpPr>
              <p:cNvPr id="12" name="Freeform: Shape 19">
                <a:extLst>
                  <a:ext uri="{FF2B5EF4-FFF2-40B4-BE49-F238E27FC236}">
                    <a16:creationId xmlns:a16="http://schemas.microsoft.com/office/drawing/2014/main" xmlns="" id="{C989C0DC-0CCA-4A43-9E79-D45FDFFAF1B6}"/>
                  </a:ext>
                </a:extLst>
              </p:cNvPr>
              <p:cNvSpPr/>
              <p:nvPr/>
            </p:nvSpPr>
            <p:spPr>
              <a:xfrm>
                <a:off x="8979447" y="-131272"/>
                <a:ext cx="2394230" cy="2191162"/>
              </a:xfrm>
              <a:custGeom>
                <a:avLst/>
                <a:gdLst>
                  <a:gd name="connsiteX0" fmla="*/ 1754931 w 2394230"/>
                  <a:gd name="connsiteY0" fmla="*/ 1327151 h 2191162"/>
                  <a:gd name="connsiteX1" fmla="*/ 1791255 w 2394230"/>
                  <a:gd name="connsiteY1" fmla="*/ 1339372 h 2191162"/>
                  <a:gd name="connsiteX2" fmla="*/ 1788973 w 2394230"/>
                  <a:gd name="connsiteY2" fmla="*/ 1412848 h 2191162"/>
                  <a:gd name="connsiteX3" fmla="*/ 1689729 w 2394230"/>
                  <a:gd name="connsiteY3" fmla="*/ 1586820 h 2191162"/>
                  <a:gd name="connsiteX4" fmla="*/ 1478946 w 2394230"/>
                  <a:gd name="connsiteY4" fmla="*/ 1962077 h 2191162"/>
                  <a:gd name="connsiteX5" fmla="*/ 1397224 w 2394230"/>
                  <a:gd name="connsiteY5" fmla="*/ 2111385 h 2191162"/>
                  <a:gd name="connsiteX6" fmla="*/ 1236947 w 2394230"/>
                  <a:gd name="connsiteY6" fmla="*/ 2187511 h 2191162"/>
                  <a:gd name="connsiteX7" fmla="*/ 1106928 w 2394230"/>
                  <a:gd name="connsiteY7" fmla="*/ 2107999 h 2191162"/>
                  <a:gd name="connsiteX8" fmla="*/ 1004665 w 2394230"/>
                  <a:gd name="connsiteY8" fmla="*/ 2006104 h 2191162"/>
                  <a:gd name="connsiteX9" fmla="*/ 1118045 w 2394230"/>
                  <a:gd name="connsiteY9" fmla="*/ 1841703 h 2191162"/>
                  <a:gd name="connsiteX10" fmla="*/ 1287966 w 2394230"/>
                  <a:gd name="connsiteY10" fmla="*/ 1683340 h 2191162"/>
                  <a:gd name="connsiteX11" fmla="*/ 1719546 w 2394230"/>
                  <a:gd name="connsiteY11" fmla="*/ 1343200 h 2191162"/>
                  <a:gd name="connsiteX12" fmla="*/ 1754931 w 2394230"/>
                  <a:gd name="connsiteY12" fmla="*/ 1327151 h 2191162"/>
                  <a:gd name="connsiteX13" fmla="*/ 914404 w 2394230"/>
                  <a:gd name="connsiteY13" fmla="*/ 1114601 h 2191162"/>
                  <a:gd name="connsiteX14" fmla="*/ 914625 w 2394230"/>
                  <a:gd name="connsiteY14" fmla="*/ 1115557 h 2191162"/>
                  <a:gd name="connsiteX15" fmla="*/ 915803 w 2394230"/>
                  <a:gd name="connsiteY15" fmla="*/ 1114674 h 2191162"/>
                  <a:gd name="connsiteX16" fmla="*/ 914404 w 2394230"/>
                  <a:gd name="connsiteY16" fmla="*/ 1114601 h 2191162"/>
                  <a:gd name="connsiteX17" fmla="*/ 1319699 w 2394230"/>
                  <a:gd name="connsiteY17" fmla="*/ 810712 h 2191162"/>
                  <a:gd name="connsiteX18" fmla="*/ 1353124 w 2394230"/>
                  <a:gd name="connsiteY18" fmla="*/ 822317 h 2191162"/>
                  <a:gd name="connsiteX19" fmla="*/ 1370574 w 2394230"/>
                  <a:gd name="connsiteY19" fmla="*/ 843225 h 2191162"/>
                  <a:gd name="connsiteX20" fmla="*/ 1351946 w 2394230"/>
                  <a:gd name="connsiteY20" fmla="*/ 909707 h 2191162"/>
                  <a:gd name="connsiteX21" fmla="*/ 954086 w 2394230"/>
                  <a:gd name="connsiteY21" fmla="*/ 1310144 h 2191162"/>
                  <a:gd name="connsiteX22" fmla="*/ 746028 w 2394230"/>
                  <a:gd name="connsiteY22" fmla="*/ 1505834 h 2191162"/>
                  <a:gd name="connsiteX23" fmla="*/ 569774 w 2394230"/>
                  <a:gd name="connsiteY23" fmla="*/ 1573788 h 2191162"/>
                  <a:gd name="connsiteX24" fmla="*/ 471193 w 2394230"/>
                  <a:gd name="connsiteY24" fmla="*/ 1476753 h 2191162"/>
                  <a:gd name="connsiteX25" fmla="*/ 409937 w 2394230"/>
                  <a:gd name="connsiteY25" fmla="*/ 1381853 h 2191162"/>
                  <a:gd name="connsiteX26" fmla="*/ 368709 w 2394230"/>
                  <a:gd name="connsiteY26" fmla="*/ 1300204 h 2191162"/>
                  <a:gd name="connsiteX27" fmla="*/ 391312 w 2394230"/>
                  <a:gd name="connsiteY27" fmla="*/ 1231294 h 2191162"/>
                  <a:gd name="connsiteX28" fmla="*/ 830032 w 2394230"/>
                  <a:gd name="connsiteY28" fmla="*/ 1015430 h 2191162"/>
                  <a:gd name="connsiteX29" fmla="*/ 1284728 w 2394230"/>
                  <a:gd name="connsiteY29" fmla="*/ 817384 h 2191162"/>
                  <a:gd name="connsiteX30" fmla="*/ 1319699 w 2394230"/>
                  <a:gd name="connsiteY30" fmla="*/ 810712 h 2191162"/>
                  <a:gd name="connsiteX31" fmla="*/ 953467 w 2394230"/>
                  <a:gd name="connsiteY31" fmla="*/ 284618 h 2191162"/>
                  <a:gd name="connsiteX32" fmla="*/ 992002 w 2394230"/>
                  <a:gd name="connsiteY32" fmla="*/ 319322 h 2191162"/>
                  <a:gd name="connsiteX33" fmla="*/ 961080 w 2394230"/>
                  <a:gd name="connsiteY33" fmla="*/ 379104 h 2191162"/>
                  <a:gd name="connsiteX34" fmla="*/ 305171 w 2394230"/>
                  <a:gd name="connsiteY34" fmla="*/ 830267 h 2191162"/>
                  <a:gd name="connsiteX35" fmla="*/ 167717 w 2394230"/>
                  <a:gd name="connsiteY35" fmla="*/ 855962 h 2191162"/>
                  <a:gd name="connsiteX36" fmla="*/ 3464 w 2394230"/>
                  <a:gd name="connsiteY36" fmla="*/ 597029 h 2191162"/>
                  <a:gd name="connsiteX37" fmla="*/ 31734 w 2394230"/>
                  <a:gd name="connsiteY37" fmla="*/ 525100 h 2191162"/>
                  <a:gd name="connsiteX38" fmla="*/ 442184 w 2394230"/>
                  <a:gd name="connsiteY38" fmla="*/ 389779 h 2191162"/>
                  <a:gd name="connsiteX39" fmla="*/ 933325 w 2394230"/>
                  <a:gd name="connsiteY39" fmla="*/ 285309 h 2191162"/>
                  <a:gd name="connsiteX40" fmla="*/ 953467 w 2394230"/>
                  <a:gd name="connsiteY40" fmla="*/ 284618 h 2191162"/>
                  <a:gd name="connsiteX41" fmla="*/ 2000566 w 2394230"/>
                  <a:gd name="connsiteY41" fmla="*/ 115 h 2191162"/>
                  <a:gd name="connsiteX42" fmla="*/ 2124621 w 2394230"/>
                  <a:gd name="connsiteY42" fmla="*/ 4069 h 2191162"/>
                  <a:gd name="connsiteX43" fmla="*/ 2359775 w 2394230"/>
                  <a:gd name="connsiteY43" fmla="*/ 74084 h 2191162"/>
                  <a:gd name="connsiteX44" fmla="*/ 2388782 w 2394230"/>
                  <a:gd name="connsiteY44" fmla="*/ 142701 h 2191162"/>
                  <a:gd name="connsiteX45" fmla="*/ 2221731 w 2394230"/>
                  <a:gd name="connsiteY45" fmla="*/ 789260 h 2191162"/>
                  <a:gd name="connsiteX46" fmla="*/ 2155986 w 2394230"/>
                  <a:gd name="connsiteY46" fmla="*/ 893436 h 2191162"/>
                  <a:gd name="connsiteX47" fmla="*/ 1912293 w 2394230"/>
                  <a:gd name="connsiteY47" fmla="*/ 736104 h 2191162"/>
                  <a:gd name="connsiteX48" fmla="*/ 1741414 w 2394230"/>
                  <a:gd name="connsiteY48" fmla="*/ 573544 h 2191162"/>
                  <a:gd name="connsiteX49" fmla="*/ 1601823 w 2394230"/>
                  <a:gd name="connsiteY49" fmla="*/ 360699 h 2191162"/>
                  <a:gd name="connsiteX50" fmla="*/ 1523120 w 2394230"/>
                  <a:gd name="connsiteY50" fmla="*/ 92711 h 2191162"/>
                  <a:gd name="connsiteX51" fmla="*/ 1634807 w 2394230"/>
                  <a:gd name="connsiteY51" fmla="*/ 55163 h 2191162"/>
                  <a:gd name="connsiteX52" fmla="*/ 2000566 w 2394230"/>
                  <a:gd name="connsiteY52" fmla="*/ 115 h 21911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2394230" h="2191162">
                    <a:moveTo>
                      <a:pt x="1754931" y="1327151"/>
                    </a:moveTo>
                    <a:cubicBezTo>
                      <a:pt x="1766775" y="1326083"/>
                      <a:pt x="1778776" y="1329727"/>
                      <a:pt x="1791255" y="1339372"/>
                    </a:cubicBezTo>
                    <a:cubicBezTo>
                      <a:pt x="1809808" y="1364478"/>
                      <a:pt x="1805170" y="1386712"/>
                      <a:pt x="1788973" y="1412848"/>
                    </a:cubicBezTo>
                    <a:cubicBezTo>
                      <a:pt x="1753855" y="1469538"/>
                      <a:pt x="1722712" y="1528805"/>
                      <a:pt x="1689729" y="1586820"/>
                    </a:cubicBezTo>
                    <a:cubicBezTo>
                      <a:pt x="1618904" y="1711611"/>
                      <a:pt x="1552496" y="1838759"/>
                      <a:pt x="1478946" y="1962077"/>
                    </a:cubicBezTo>
                    <a:cubicBezTo>
                      <a:pt x="1450012" y="2010521"/>
                      <a:pt x="1422182" y="2060364"/>
                      <a:pt x="1397224" y="2111385"/>
                    </a:cubicBezTo>
                    <a:cubicBezTo>
                      <a:pt x="1371162" y="2164615"/>
                      <a:pt x="1294962" y="2203561"/>
                      <a:pt x="1236947" y="2187511"/>
                    </a:cubicBezTo>
                    <a:cubicBezTo>
                      <a:pt x="1187618" y="2173891"/>
                      <a:pt x="1144549" y="2141644"/>
                      <a:pt x="1106928" y="2107999"/>
                    </a:cubicBezTo>
                    <a:cubicBezTo>
                      <a:pt x="1093822" y="2096292"/>
                      <a:pt x="1003267" y="2021049"/>
                      <a:pt x="1004665" y="2006104"/>
                    </a:cubicBezTo>
                    <a:cubicBezTo>
                      <a:pt x="1011438" y="1934247"/>
                      <a:pt x="1070116" y="1889043"/>
                      <a:pt x="1118045" y="1841703"/>
                    </a:cubicBezTo>
                    <a:cubicBezTo>
                      <a:pt x="1173189" y="1787296"/>
                      <a:pt x="1229804" y="1734508"/>
                      <a:pt x="1287966" y="1683340"/>
                    </a:cubicBezTo>
                    <a:cubicBezTo>
                      <a:pt x="1425863" y="1561935"/>
                      <a:pt x="1575097" y="1455918"/>
                      <a:pt x="1719546" y="1343200"/>
                    </a:cubicBezTo>
                    <a:cubicBezTo>
                      <a:pt x="1731399" y="1333998"/>
                      <a:pt x="1743087" y="1328218"/>
                      <a:pt x="1754931" y="1327151"/>
                    </a:cubicBezTo>
                    <a:close/>
                    <a:moveTo>
                      <a:pt x="914404" y="1114601"/>
                    </a:moveTo>
                    <a:cubicBezTo>
                      <a:pt x="914477" y="1114895"/>
                      <a:pt x="914552" y="1115263"/>
                      <a:pt x="914625" y="1115557"/>
                    </a:cubicBezTo>
                    <a:cubicBezTo>
                      <a:pt x="915066" y="1115263"/>
                      <a:pt x="915435" y="1114968"/>
                      <a:pt x="915803" y="1114674"/>
                    </a:cubicBezTo>
                    <a:cubicBezTo>
                      <a:pt x="915287" y="1114674"/>
                      <a:pt x="914846" y="1114601"/>
                      <a:pt x="914404" y="1114601"/>
                    </a:cubicBezTo>
                    <a:close/>
                    <a:moveTo>
                      <a:pt x="1319699" y="810712"/>
                    </a:moveTo>
                    <a:cubicBezTo>
                      <a:pt x="1331056" y="811457"/>
                      <a:pt x="1342154" y="815249"/>
                      <a:pt x="1353124" y="822317"/>
                    </a:cubicBezTo>
                    <a:cubicBezTo>
                      <a:pt x="1362548" y="826292"/>
                      <a:pt x="1369984" y="831887"/>
                      <a:pt x="1370574" y="843225"/>
                    </a:cubicBezTo>
                    <a:cubicBezTo>
                      <a:pt x="1370941" y="870760"/>
                      <a:pt x="1372634" y="887914"/>
                      <a:pt x="1351946" y="909707"/>
                    </a:cubicBezTo>
                    <a:cubicBezTo>
                      <a:pt x="1222370" y="1046131"/>
                      <a:pt x="1089701" y="1179684"/>
                      <a:pt x="954086" y="1310144"/>
                    </a:cubicBezTo>
                    <a:cubicBezTo>
                      <a:pt x="885470" y="1376183"/>
                      <a:pt x="816117" y="1441414"/>
                      <a:pt x="746028" y="1505834"/>
                    </a:cubicBezTo>
                    <a:cubicBezTo>
                      <a:pt x="692651" y="1554868"/>
                      <a:pt x="641483" y="1629227"/>
                      <a:pt x="569774" y="1573788"/>
                    </a:cubicBezTo>
                    <a:cubicBezTo>
                      <a:pt x="533036" y="1545370"/>
                      <a:pt x="504396" y="1508705"/>
                      <a:pt x="471193" y="1476753"/>
                    </a:cubicBezTo>
                    <a:cubicBezTo>
                      <a:pt x="450726" y="1445095"/>
                      <a:pt x="429964" y="1413732"/>
                      <a:pt x="409937" y="1381853"/>
                    </a:cubicBezTo>
                    <a:cubicBezTo>
                      <a:pt x="393667" y="1356011"/>
                      <a:pt x="380121" y="1328697"/>
                      <a:pt x="368709" y="1300204"/>
                    </a:cubicBezTo>
                    <a:cubicBezTo>
                      <a:pt x="356634" y="1270166"/>
                      <a:pt x="362746" y="1249404"/>
                      <a:pt x="391312" y="1231294"/>
                    </a:cubicBezTo>
                    <a:cubicBezTo>
                      <a:pt x="528103" y="1144712"/>
                      <a:pt x="682638" y="1081912"/>
                      <a:pt x="830032" y="1015430"/>
                    </a:cubicBezTo>
                    <a:cubicBezTo>
                      <a:pt x="980738" y="947476"/>
                      <a:pt x="1132623" y="882171"/>
                      <a:pt x="1284728" y="817384"/>
                    </a:cubicBezTo>
                    <a:cubicBezTo>
                      <a:pt x="1296729" y="812267"/>
                      <a:pt x="1308343" y="809966"/>
                      <a:pt x="1319699" y="810712"/>
                    </a:cubicBezTo>
                    <a:close/>
                    <a:moveTo>
                      <a:pt x="953467" y="284618"/>
                    </a:moveTo>
                    <a:cubicBezTo>
                      <a:pt x="971323" y="287697"/>
                      <a:pt x="982781" y="301377"/>
                      <a:pt x="992002" y="319322"/>
                    </a:cubicBezTo>
                    <a:cubicBezTo>
                      <a:pt x="997081" y="347226"/>
                      <a:pt x="983167" y="364012"/>
                      <a:pt x="961080" y="379104"/>
                    </a:cubicBezTo>
                    <a:cubicBezTo>
                      <a:pt x="742124" y="529002"/>
                      <a:pt x="523316" y="679119"/>
                      <a:pt x="305171" y="830267"/>
                    </a:cubicBezTo>
                    <a:cubicBezTo>
                      <a:pt x="262249" y="860010"/>
                      <a:pt x="217633" y="869140"/>
                      <a:pt x="167717" y="855962"/>
                    </a:cubicBezTo>
                    <a:cubicBezTo>
                      <a:pt x="65233" y="818634"/>
                      <a:pt x="32397" y="689573"/>
                      <a:pt x="3464" y="597029"/>
                    </a:cubicBezTo>
                    <a:cubicBezTo>
                      <a:pt x="-6108" y="566328"/>
                      <a:pt x="4421" y="541591"/>
                      <a:pt x="31734" y="525100"/>
                    </a:cubicBezTo>
                    <a:cubicBezTo>
                      <a:pt x="151005" y="453169"/>
                      <a:pt x="307969" y="424236"/>
                      <a:pt x="442184" y="389779"/>
                    </a:cubicBezTo>
                    <a:cubicBezTo>
                      <a:pt x="604597" y="348109"/>
                      <a:pt x="769586" y="319543"/>
                      <a:pt x="933325" y="285309"/>
                    </a:cubicBezTo>
                    <a:cubicBezTo>
                      <a:pt x="940853" y="283744"/>
                      <a:pt x="947516" y="283592"/>
                      <a:pt x="953467" y="284618"/>
                    </a:cubicBezTo>
                    <a:close/>
                    <a:moveTo>
                      <a:pt x="2000566" y="115"/>
                    </a:moveTo>
                    <a:cubicBezTo>
                      <a:pt x="2041772" y="-417"/>
                      <a:pt x="2083135" y="903"/>
                      <a:pt x="2124621" y="4069"/>
                    </a:cubicBezTo>
                    <a:cubicBezTo>
                      <a:pt x="2206197" y="10326"/>
                      <a:pt x="2288728" y="33370"/>
                      <a:pt x="2359775" y="74084"/>
                    </a:cubicBezTo>
                    <a:cubicBezTo>
                      <a:pt x="2387750" y="90134"/>
                      <a:pt x="2385616" y="117080"/>
                      <a:pt x="2388782" y="142701"/>
                    </a:cubicBezTo>
                    <a:cubicBezTo>
                      <a:pt x="2417053" y="375939"/>
                      <a:pt x="2331429" y="589225"/>
                      <a:pt x="2221731" y="789260"/>
                    </a:cubicBezTo>
                    <a:cubicBezTo>
                      <a:pt x="2202000" y="825187"/>
                      <a:pt x="2177999" y="858760"/>
                      <a:pt x="2155986" y="893436"/>
                    </a:cubicBezTo>
                    <a:cubicBezTo>
                      <a:pt x="2139789" y="918763"/>
                      <a:pt x="1932539" y="751859"/>
                      <a:pt x="1912293" y="736104"/>
                    </a:cubicBezTo>
                    <a:cubicBezTo>
                      <a:pt x="1849934" y="687659"/>
                      <a:pt x="1792360" y="633326"/>
                      <a:pt x="1741414" y="573544"/>
                    </a:cubicBezTo>
                    <a:cubicBezTo>
                      <a:pt x="1686342" y="508829"/>
                      <a:pt x="1639003" y="437709"/>
                      <a:pt x="1601823" y="360699"/>
                    </a:cubicBezTo>
                    <a:cubicBezTo>
                      <a:pt x="1588129" y="332280"/>
                      <a:pt x="1486456" y="118479"/>
                      <a:pt x="1523120" y="92711"/>
                    </a:cubicBezTo>
                    <a:cubicBezTo>
                      <a:pt x="1556619" y="69226"/>
                      <a:pt x="1597333" y="66133"/>
                      <a:pt x="1634807" y="55163"/>
                    </a:cubicBezTo>
                    <a:cubicBezTo>
                      <a:pt x="1754740" y="19990"/>
                      <a:pt x="1876949" y="1713"/>
                      <a:pt x="2000566" y="115"/>
                    </a:cubicBezTo>
                    <a:close/>
                  </a:path>
                </a:pathLst>
              </a:custGeom>
              <a:ln/>
            </p:spPr>
            <p:style>
              <a:lnRef idx="1">
                <a:schemeClr val="accent6"/>
              </a:lnRef>
              <a:fillRef idx="2">
                <a:schemeClr val="accent6"/>
              </a:fillRef>
              <a:effectRef idx="1">
                <a:schemeClr val="accent6"/>
              </a:effectRef>
              <a:fontRef idx="minor">
                <a:schemeClr val="dk1"/>
              </a:fontRef>
            </p:style>
            <p:txBody>
              <a:bodyPr rtlCol="0" anchor="ctr"/>
              <a:lstStyle/>
              <a:p>
                <a:endParaRPr lang="en-US"/>
              </a:p>
            </p:txBody>
          </p:sp>
          <p:sp>
            <p:nvSpPr>
              <p:cNvPr id="13" name="Freeform: Shape 20">
                <a:extLst>
                  <a:ext uri="{FF2B5EF4-FFF2-40B4-BE49-F238E27FC236}">
                    <a16:creationId xmlns:a16="http://schemas.microsoft.com/office/drawing/2014/main" xmlns="" id="{EBCEB031-8CEA-4537-8785-B5B177FFD9E3}"/>
                  </a:ext>
                </a:extLst>
              </p:cNvPr>
              <p:cNvSpPr/>
              <p:nvPr/>
            </p:nvSpPr>
            <p:spPr>
              <a:xfrm>
                <a:off x="8830635" y="-95620"/>
                <a:ext cx="2383721" cy="1860601"/>
              </a:xfrm>
              <a:custGeom>
                <a:avLst/>
                <a:gdLst>
                  <a:gd name="connsiteX0" fmla="*/ 115613 w 2383721"/>
                  <a:gd name="connsiteY0" fmla="*/ 1324334 h 1860601"/>
                  <a:gd name="connsiteX1" fmla="*/ 156989 w 2383721"/>
                  <a:gd name="connsiteY1" fmla="*/ 1366888 h 1860601"/>
                  <a:gd name="connsiteX2" fmla="*/ 351280 w 2383721"/>
                  <a:gd name="connsiteY2" fmla="*/ 1708058 h 1860601"/>
                  <a:gd name="connsiteX3" fmla="*/ 366226 w 2383721"/>
                  <a:gd name="connsiteY3" fmla="*/ 1770859 h 1860601"/>
                  <a:gd name="connsiteX4" fmla="*/ 258736 w 2383721"/>
                  <a:gd name="connsiteY4" fmla="*/ 1853096 h 1860601"/>
                  <a:gd name="connsiteX5" fmla="*/ 208673 w 2383721"/>
                  <a:gd name="connsiteY5" fmla="*/ 1851035 h 1860601"/>
                  <a:gd name="connsiteX6" fmla="*/ 16663 w 2383721"/>
                  <a:gd name="connsiteY6" fmla="*/ 1605796 h 1860601"/>
                  <a:gd name="connsiteX7" fmla="*/ 63341 w 2383721"/>
                  <a:gd name="connsiteY7" fmla="*/ 1344728 h 1860601"/>
                  <a:gd name="connsiteX8" fmla="*/ 115613 w 2383721"/>
                  <a:gd name="connsiteY8" fmla="*/ 1324334 h 1860601"/>
                  <a:gd name="connsiteX9" fmla="*/ 1437223 w 2383721"/>
                  <a:gd name="connsiteY9" fmla="*/ 852411 h 1860601"/>
                  <a:gd name="connsiteX10" fmla="*/ 1374496 w 2383721"/>
                  <a:gd name="connsiteY10" fmla="*/ 909837 h 1860601"/>
                  <a:gd name="connsiteX11" fmla="*/ 733238 w 2383721"/>
                  <a:gd name="connsiteY11" fmla="*/ 1388020 h 1860601"/>
                  <a:gd name="connsiteX12" fmla="*/ 679345 w 2383721"/>
                  <a:gd name="connsiteY12" fmla="*/ 1389272 h 1860601"/>
                  <a:gd name="connsiteX13" fmla="*/ 690537 w 2383721"/>
                  <a:gd name="connsiteY13" fmla="*/ 1346644 h 1860601"/>
                  <a:gd name="connsiteX14" fmla="*/ 1066677 w 2383721"/>
                  <a:gd name="connsiteY14" fmla="*/ 1081968 h 1860601"/>
                  <a:gd name="connsiteX15" fmla="*/ 1393271 w 2383721"/>
                  <a:gd name="connsiteY15" fmla="*/ 866767 h 1860601"/>
                  <a:gd name="connsiteX16" fmla="*/ 1437223 w 2383721"/>
                  <a:gd name="connsiteY16" fmla="*/ 852411 h 1860601"/>
                  <a:gd name="connsiteX17" fmla="*/ 1012122 w 2383721"/>
                  <a:gd name="connsiteY17" fmla="*/ 306348 h 1860601"/>
                  <a:gd name="connsiteX18" fmla="*/ 1035239 w 2383721"/>
                  <a:gd name="connsiteY18" fmla="*/ 322692 h 1860601"/>
                  <a:gd name="connsiteX19" fmla="*/ 1018306 w 2383721"/>
                  <a:gd name="connsiteY19" fmla="*/ 343380 h 1860601"/>
                  <a:gd name="connsiteX20" fmla="*/ 772626 w 2383721"/>
                  <a:gd name="connsiteY20" fmla="*/ 425911 h 1860601"/>
                  <a:gd name="connsiteX21" fmla="*/ 343550 w 2383721"/>
                  <a:gd name="connsiteY21" fmla="*/ 626460 h 1860601"/>
                  <a:gd name="connsiteX22" fmla="*/ 302689 w 2383721"/>
                  <a:gd name="connsiteY22" fmla="*/ 656278 h 1860601"/>
                  <a:gd name="connsiteX23" fmla="*/ 253583 w 2383721"/>
                  <a:gd name="connsiteY23" fmla="*/ 644572 h 1860601"/>
                  <a:gd name="connsiteX24" fmla="*/ 212132 w 2383721"/>
                  <a:gd name="connsiteY24" fmla="*/ 562556 h 1860601"/>
                  <a:gd name="connsiteX25" fmla="*/ 229802 w 2383721"/>
                  <a:gd name="connsiteY25" fmla="*/ 514774 h 1860601"/>
                  <a:gd name="connsiteX26" fmla="*/ 420340 w 2383721"/>
                  <a:gd name="connsiteY26" fmla="*/ 446379 h 1860601"/>
                  <a:gd name="connsiteX27" fmla="*/ 894104 w 2383721"/>
                  <a:gd name="connsiteY27" fmla="*/ 326005 h 1860601"/>
                  <a:gd name="connsiteX28" fmla="*/ 1012122 w 2383721"/>
                  <a:gd name="connsiteY28" fmla="*/ 306348 h 1860601"/>
                  <a:gd name="connsiteX29" fmla="*/ 2142532 w 2383721"/>
                  <a:gd name="connsiteY29" fmla="*/ 0 h 1860601"/>
                  <a:gd name="connsiteX30" fmla="*/ 2340285 w 2383721"/>
                  <a:gd name="connsiteY30" fmla="*/ 23044 h 1860601"/>
                  <a:gd name="connsiteX31" fmla="*/ 2383428 w 2383721"/>
                  <a:gd name="connsiteY31" fmla="*/ 61697 h 1860601"/>
                  <a:gd name="connsiteX32" fmla="*/ 2349119 w 2383721"/>
                  <a:gd name="connsiteY32" fmla="*/ 108595 h 1860601"/>
                  <a:gd name="connsiteX33" fmla="*/ 1857611 w 2383721"/>
                  <a:gd name="connsiteY33" fmla="*/ 316801 h 1860601"/>
                  <a:gd name="connsiteX34" fmla="*/ 1792013 w 2383721"/>
                  <a:gd name="connsiteY34" fmla="*/ 294787 h 1860601"/>
                  <a:gd name="connsiteX35" fmla="*/ 1725899 w 2383721"/>
                  <a:gd name="connsiteY35" fmla="*/ 128325 h 1860601"/>
                  <a:gd name="connsiteX36" fmla="*/ 1757484 w 2383721"/>
                  <a:gd name="connsiteY36" fmla="*/ 70163 h 1860601"/>
                  <a:gd name="connsiteX37" fmla="*/ 2142532 w 2383721"/>
                  <a:gd name="connsiteY37" fmla="*/ 0 h 1860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2383721" h="1860601">
                    <a:moveTo>
                      <a:pt x="115613" y="1324334"/>
                    </a:moveTo>
                    <a:cubicBezTo>
                      <a:pt x="137331" y="1330740"/>
                      <a:pt x="151394" y="1343108"/>
                      <a:pt x="156989" y="1366888"/>
                    </a:cubicBezTo>
                    <a:cubicBezTo>
                      <a:pt x="188131" y="1499631"/>
                      <a:pt x="253804" y="1612937"/>
                      <a:pt x="351280" y="1708058"/>
                    </a:cubicBezTo>
                    <a:cubicBezTo>
                      <a:pt x="368950" y="1725360"/>
                      <a:pt x="391331" y="1750613"/>
                      <a:pt x="366226" y="1770859"/>
                    </a:cubicBezTo>
                    <a:cubicBezTo>
                      <a:pt x="335156" y="1792504"/>
                      <a:pt x="291056" y="1833218"/>
                      <a:pt x="258736" y="1853096"/>
                    </a:cubicBezTo>
                    <a:cubicBezTo>
                      <a:pt x="242613" y="1862962"/>
                      <a:pt x="225458" y="1863918"/>
                      <a:pt x="208673" y="1851035"/>
                    </a:cubicBezTo>
                    <a:cubicBezTo>
                      <a:pt x="123342" y="1785878"/>
                      <a:pt x="54212" y="1708279"/>
                      <a:pt x="16663" y="1605796"/>
                    </a:cubicBezTo>
                    <a:cubicBezTo>
                      <a:pt x="-18602" y="1509717"/>
                      <a:pt x="4516" y="1423578"/>
                      <a:pt x="63341" y="1344728"/>
                    </a:cubicBezTo>
                    <a:cubicBezTo>
                      <a:pt x="75047" y="1329046"/>
                      <a:pt x="93010" y="1317707"/>
                      <a:pt x="115613" y="1324334"/>
                    </a:cubicBezTo>
                    <a:close/>
                    <a:moveTo>
                      <a:pt x="1437223" y="852411"/>
                    </a:moveTo>
                    <a:cubicBezTo>
                      <a:pt x="1417860" y="871406"/>
                      <a:pt x="1392459" y="895701"/>
                      <a:pt x="1374496" y="909837"/>
                    </a:cubicBezTo>
                    <a:cubicBezTo>
                      <a:pt x="1256626" y="1002897"/>
                      <a:pt x="793314" y="1341195"/>
                      <a:pt x="733238" y="1388020"/>
                    </a:cubicBezTo>
                    <a:cubicBezTo>
                      <a:pt x="704672" y="1410254"/>
                      <a:pt x="691788" y="1412905"/>
                      <a:pt x="679345" y="1389272"/>
                    </a:cubicBezTo>
                    <a:cubicBezTo>
                      <a:pt x="666829" y="1365638"/>
                      <a:pt x="673750" y="1358423"/>
                      <a:pt x="690537" y="1346644"/>
                    </a:cubicBezTo>
                    <a:cubicBezTo>
                      <a:pt x="815769" y="1258296"/>
                      <a:pt x="940488" y="1168991"/>
                      <a:pt x="1066677" y="1081968"/>
                    </a:cubicBezTo>
                    <a:cubicBezTo>
                      <a:pt x="1174020" y="1007976"/>
                      <a:pt x="1282467" y="935531"/>
                      <a:pt x="1393271" y="866767"/>
                    </a:cubicBezTo>
                    <a:cubicBezTo>
                      <a:pt x="1401000" y="861982"/>
                      <a:pt x="1419406" y="849392"/>
                      <a:pt x="1437223" y="852411"/>
                    </a:cubicBezTo>
                    <a:close/>
                    <a:moveTo>
                      <a:pt x="1012122" y="306348"/>
                    </a:moveTo>
                    <a:cubicBezTo>
                      <a:pt x="1025300" y="303770"/>
                      <a:pt x="1031633" y="312090"/>
                      <a:pt x="1035239" y="322692"/>
                    </a:cubicBezTo>
                    <a:cubicBezTo>
                      <a:pt x="1040319" y="337784"/>
                      <a:pt x="1028540" y="339993"/>
                      <a:pt x="1018306" y="343380"/>
                    </a:cubicBezTo>
                    <a:cubicBezTo>
                      <a:pt x="936363" y="370694"/>
                      <a:pt x="853685" y="396168"/>
                      <a:pt x="772626" y="425911"/>
                    </a:cubicBezTo>
                    <a:cubicBezTo>
                      <a:pt x="623980" y="480392"/>
                      <a:pt x="476734" y="538481"/>
                      <a:pt x="343550" y="626460"/>
                    </a:cubicBezTo>
                    <a:cubicBezTo>
                      <a:pt x="329487" y="635737"/>
                      <a:pt x="316088" y="646044"/>
                      <a:pt x="302689" y="656278"/>
                    </a:cubicBezTo>
                    <a:cubicBezTo>
                      <a:pt x="274860" y="677481"/>
                      <a:pt x="269927" y="676524"/>
                      <a:pt x="253583" y="644572"/>
                    </a:cubicBezTo>
                    <a:cubicBezTo>
                      <a:pt x="239668" y="617258"/>
                      <a:pt x="228036" y="588619"/>
                      <a:pt x="212132" y="562556"/>
                    </a:cubicBezTo>
                    <a:cubicBezTo>
                      <a:pt x="196377" y="536714"/>
                      <a:pt x="205506" y="523609"/>
                      <a:pt x="229802" y="514774"/>
                    </a:cubicBezTo>
                    <a:cubicBezTo>
                      <a:pt x="293192" y="491657"/>
                      <a:pt x="355919" y="466477"/>
                      <a:pt x="420340" y="446379"/>
                    </a:cubicBezTo>
                    <a:cubicBezTo>
                      <a:pt x="576052" y="397787"/>
                      <a:pt x="733974" y="357294"/>
                      <a:pt x="894104" y="326005"/>
                    </a:cubicBezTo>
                    <a:cubicBezTo>
                      <a:pt x="933271" y="318421"/>
                      <a:pt x="972807" y="312900"/>
                      <a:pt x="1012122" y="306348"/>
                    </a:cubicBezTo>
                    <a:close/>
                    <a:moveTo>
                      <a:pt x="2142532" y="0"/>
                    </a:moveTo>
                    <a:cubicBezTo>
                      <a:pt x="2207027" y="6626"/>
                      <a:pt x="2274465" y="7067"/>
                      <a:pt x="2340285" y="23044"/>
                    </a:cubicBezTo>
                    <a:cubicBezTo>
                      <a:pt x="2363035" y="28566"/>
                      <a:pt x="2380850" y="36591"/>
                      <a:pt x="2383428" y="61697"/>
                    </a:cubicBezTo>
                    <a:cubicBezTo>
                      <a:pt x="2386079" y="86802"/>
                      <a:pt x="2370471" y="99612"/>
                      <a:pt x="2349119" y="108595"/>
                    </a:cubicBezTo>
                    <a:cubicBezTo>
                      <a:pt x="2245311" y="152326"/>
                      <a:pt x="1917835" y="291622"/>
                      <a:pt x="1857611" y="316801"/>
                    </a:cubicBezTo>
                    <a:cubicBezTo>
                      <a:pt x="1825143" y="330421"/>
                      <a:pt x="1810934" y="324900"/>
                      <a:pt x="1792013" y="294787"/>
                    </a:cubicBezTo>
                    <a:cubicBezTo>
                      <a:pt x="1759618" y="243325"/>
                      <a:pt x="1740329" y="186783"/>
                      <a:pt x="1725899" y="128325"/>
                    </a:cubicBezTo>
                    <a:cubicBezTo>
                      <a:pt x="1718979" y="100349"/>
                      <a:pt x="1732230" y="79366"/>
                      <a:pt x="1757484" y="70163"/>
                    </a:cubicBezTo>
                    <a:cubicBezTo>
                      <a:pt x="1856727" y="33793"/>
                      <a:pt x="2115071" y="1914"/>
                      <a:pt x="2142532" y="0"/>
                    </a:cubicBezTo>
                    <a:close/>
                  </a:path>
                </a:pathLst>
              </a:custGeom>
              <a:ln/>
            </p:spPr>
            <p:style>
              <a:lnRef idx="1">
                <a:schemeClr val="accent6"/>
              </a:lnRef>
              <a:fillRef idx="2">
                <a:schemeClr val="accent6"/>
              </a:fillRef>
              <a:effectRef idx="1">
                <a:schemeClr val="accent6"/>
              </a:effectRef>
              <a:fontRef idx="minor">
                <a:schemeClr val="dk1"/>
              </a:fontRef>
            </p:style>
            <p:txBody>
              <a:bodyPr rtlCol="0" anchor="ctr"/>
              <a:lstStyle/>
              <a:p>
                <a:endParaRPr lang="en-US"/>
              </a:p>
            </p:txBody>
          </p:sp>
        </p:grpSp>
      </p:grpSp>
    </p:spTree>
    <p:extLst>
      <p:ext uri="{BB962C8B-B14F-4D97-AF65-F5344CB8AC3E}">
        <p14:creationId xmlns:p14="http://schemas.microsoft.com/office/powerpoint/2010/main" val="8927632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1988840"/>
            <a:ext cx="8247340" cy="3744416"/>
          </a:xfrm>
          <a:prstGeom prst="rect">
            <a:avLst/>
          </a:prstGeom>
          <a:solidFill>
            <a:schemeClr val="accent2">
              <a:lumMod val="20000"/>
              <a:lumOff val="80000"/>
            </a:schemeClr>
          </a:solidFill>
          <a:ln>
            <a:noFill/>
          </a:ln>
          <a:effectLst/>
          <a:extLst/>
        </p:spPr>
      </p:pic>
      <p:sp>
        <p:nvSpPr>
          <p:cNvPr id="2" name="Oval Callout 1"/>
          <p:cNvSpPr/>
          <p:nvPr/>
        </p:nvSpPr>
        <p:spPr>
          <a:xfrm>
            <a:off x="2339752" y="188640"/>
            <a:ext cx="3672408" cy="1368152"/>
          </a:xfrm>
          <a:prstGeom prst="wedgeEllipseCallout">
            <a:avLst>
              <a:gd name="adj1" fmla="val -20456"/>
              <a:gd name="adj2" fmla="val 76677"/>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id-ID" sz="3600" dirty="0" smtClean="0"/>
              <a:t>Ingat ini !!!</a:t>
            </a:r>
            <a:endParaRPr lang="id-ID" sz="3600" dirty="0"/>
          </a:p>
        </p:txBody>
      </p:sp>
    </p:spTree>
    <p:extLst>
      <p:ext uri="{BB962C8B-B14F-4D97-AF65-F5344CB8AC3E}">
        <p14:creationId xmlns:p14="http://schemas.microsoft.com/office/powerpoint/2010/main" val="34707082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eeform 14"/>
          <p:cNvSpPr/>
          <p:nvPr/>
        </p:nvSpPr>
        <p:spPr>
          <a:xfrm rot="10800000">
            <a:off x="7524328" y="-4"/>
            <a:ext cx="1619672" cy="1556796"/>
          </a:xfrm>
          <a:custGeom>
            <a:avLst/>
            <a:gdLst>
              <a:gd name="connsiteX0" fmla="*/ 0 w 4905596"/>
              <a:gd name="connsiteY0" fmla="*/ 0 h 5943346"/>
              <a:gd name="connsiteX1" fmla="*/ 71525 w 4905596"/>
              <a:gd name="connsiteY1" fmla="*/ 1698 h 5943346"/>
              <a:gd name="connsiteX2" fmla="*/ 3581992 w 4905596"/>
              <a:gd name="connsiteY2" fmla="*/ 1410081 h 5943346"/>
              <a:gd name="connsiteX3" fmla="*/ 4905596 w 4905596"/>
              <a:gd name="connsiteY3" fmla="*/ 5412756 h 5943346"/>
              <a:gd name="connsiteX4" fmla="*/ 4905596 w 4905596"/>
              <a:gd name="connsiteY4" fmla="*/ 5943346 h 5943346"/>
              <a:gd name="connsiteX5" fmla="*/ 1520897 w 4905596"/>
              <a:gd name="connsiteY5" fmla="*/ 5943346 h 5943346"/>
              <a:gd name="connsiteX6" fmla="*/ 1520897 w 4905596"/>
              <a:gd name="connsiteY6" fmla="*/ 5197063 h 5943346"/>
              <a:gd name="connsiteX7" fmla="*/ 1046730 w 4905596"/>
              <a:gd name="connsiteY7" fmla="*/ 3556330 h 5943346"/>
              <a:gd name="connsiteX8" fmla="*/ 150129 w 4905596"/>
              <a:gd name="connsiteY8" fmla="*/ 3097034 h 5943346"/>
              <a:gd name="connsiteX9" fmla="*/ 0 w 4905596"/>
              <a:gd name="connsiteY9" fmla="*/ 3080309 h 5943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905596" h="5943346">
                <a:moveTo>
                  <a:pt x="0" y="0"/>
                </a:moveTo>
                <a:lnTo>
                  <a:pt x="71525" y="1698"/>
                </a:lnTo>
                <a:cubicBezTo>
                  <a:pt x="1590520" y="65348"/>
                  <a:pt x="2760666" y="534800"/>
                  <a:pt x="3581992" y="1410081"/>
                </a:cubicBezTo>
                <a:cubicBezTo>
                  <a:pt x="4458073" y="2343679"/>
                  <a:pt x="4899275" y="3677904"/>
                  <a:pt x="4905596" y="5412756"/>
                </a:cubicBezTo>
                <a:lnTo>
                  <a:pt x="4905596" y="5943346"/>
                </a:lnTo>
                <a:lnTo>
                  <a:pt x="1520897" y="5943346"/>
                </a:lnTo>
                <a:lnTo>
                  <a:pt x="1520897" y="5197063"/>
                </a:lnTo>
                <a:cubicBezTo>
                  <a:pt x="1515090" y="4434470"/>
                  <a:pt x="1357059" y="3887535"/>
                  <a:pt x="1046730" y="3556330"/>
                </a:cubicBezTo>
                <a:cubicBezTo>
                  <a:pt x="814010" y="3307900"/>
                  <a:pt x="515138" y="3154811"/>
                  <a:pt x="150129" y="3097034"/>
                </a:cubicBezTo>
                <a:lnTo>
                  <a:pt x="0" y="3080309"/>
                </a:lnTo>
                <a:close/>
              </a:path>
            </a:pathLst>
          </a:custGeom>
          <a:solidFill>
            <a:srgbClr val="E09F2B">
              <a:alpha val="6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SG" sz="2199"/>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1805" y="108573"/>
            <a:ext cx="7812360" cy="65527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a:blip r:embed="rId3">
            <a:extLst>
              <a:ext uri="{BEBA8EAE-BF5A-486C-A8C5-ECC9F3942E4B}">
                <a14:imgProps xmlns:a14="http://schemas.microsoft.com/office/drawing/2010/main">
                  <a14:imgLayer r:embed="rId4">
                    <a14:imgEffect>
                      <a14:brightnessContrast bright="20000" contrast="-40000"/>
                    </a14:imgEffect>
                  </a14:imgLayer>
                </a14:imgProps>
              </a:ext>
              <a:ext uri="{28A0092B-C50C-407E-A947-70E740481C1C}">
                <a14:useLocalDpi xmlns:a14="http://schemas.microsoft.com/office/drawing/2010/main" val="0"/>
              </a:ext>
            </a:extLst>
          </a:blip>
          <a:srcRect/>
          <a:stretch>
            <a:fillRect/>
          </a:stretch>
        </p:blipFill>
        <p:spPr bwMode="auto">
          <a:xfrm>
            <a:off x="0" y="476671"/>
            <a:ext cx="1043608" cy="59046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6"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437385" y="4362935"/>
            <a:ext cx="1732363" cy="1370321"/>
          </a:xfrm>
          <a:prstGeom prst="rect">
            <a:avLst/>
          </a:prstGeom>
          <a:ln/>
          <a:extLst/>
        </p:spPr>
        <p:style>
          <a:lnRef idx="3">
            <a:schemeClr val="lt1"/>
          </a:lnRef>
          <a:fillRef idx="1">
            <a:schemeClr val="accent2"/>
          </a:fillRef>
          <a:effectRef idx="1">
            <a:schemeClr val="accent2"/>
          </a:effectRef>
          <a:fontRef idx="minor">
            <a:schemeClr val="lt1"/>
          </a:fontRef>
        </p:style>
      </p:pic>
    </p:spTree>
    <p:extLst>
      <p:ext uri="{BB962C8B-B14F-4D97-AF65-F5344CB8AC3E}">
        <p14:creationId xmlns:p14="http://schemas.microsoft.com/office/powerpoint/2010/main" val="37193052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sz="4000" b="1" dirty="0" smtClean="0"/>
              <a:t>Metode Penyusunan Laporan Arus Kas</a:t>
            </a:r>
            <a:endParaRPr lang="id-ID" sz="4000" b="1" dirty="0"/>
          </a:p>
        </p:txBody>
      </p:sp>
      <p:sp>
        <p:nvSpPr>
          <p:cNvPr id="3" name="Content Placeholder 2"/>
          <p:cNvSpPr>
            <a:spLocks noGrp="1"/>
          </p:cNvSpPr>
          <p:nvPr>
            <p:ph idx="1"/>
          </p:nvPr>
        </p:nvSpPr>
        <p:spPr>
          <a:xfrm>
            <a:off x="457200" y="1600200"/>
            <a:ext cx="8229600" cy="4925144"/>
          </a:xfrm>
        </p:spPr>
        <p:txBody>
          <a:bodyPr>
            <a:normAutofit fontScale="85000" lnSpcReduction="10000"/>
          </a:bodyPr>
          <a:lstStyle/>
          <a:p>
            <a:pPr algn="just">
              <a:buClr>
                <a:srgbClr val="C00000"/>
              </a:buClr>
              <a:buFont typeface="Wingdings" pitchFamily="2" charset="2"/>
              <a:buChar char="ü"/>
            </a:pPr>
            <a:r>
              <a:rPr lang="id-ID" b="1" i="1" dirty="0">
                <a:solidFill>
                  <a:schemeClr val="tx1"/>
                </a:solidFill>
                <a:latin typeface="Cambria" pitchFamily="18" charset="0"/>
              </a:rPr>
              <a:t>Metode  langsung</a:t>
            </a:r>
            <a:r>
              <a:rPr lang="id-ID" dirty="0">
                <a:solidFill>
                  <a:schemeClr val="tx1"/>
                </a:solidFill>
                <a:latin typeface="Cambria" pitchFamily="18" charset="0"/>
              </a:rPr>
              <a:t> </a:t>
            </a:r>
            <a:r>
              <a:rPr lang="id-ID" dirty="0" smtClean="0">
                <a:solidFill>
                  <a:schemeClr val="tx1"/>
                </a:solidFill>
                <a:latin typeface="Cambria" pitchFamily="18" charset="0"/>
              </a:rPr>
              <a:t>, disebut </a:t>
            </a:r>
            <a:r>
              <a:rPr lang="id-ID" b="1" dirty="0">
                <a:solidFill>
                  <a:schemeClr val="tx1"/>
                </a:solidFill>
                <a:latin typeface="Cambria" pitchFamily="18" charset="0"/>
              </a:rPr>
              <a:t>metode perhitungan rugi-laba </a:t>
            </a:r>
            <a:r>
              <a:rPr lang="id-ID" dirty="0">
                <a:solidFill>
                  <a:schemeClr val="tx1"/>
                </a:solidFill>
                <a:latin typeface="Cambria" pitchFamily="18" charset="0"/>
              </a:rPr>
              <a:t>karena dalam metode ini melaporkan berapa besarnya penerimaan dan pengeluaran dalam pos tersebut. Misalnya kas yang diterima dari pelanggan, kas yang dibayarkan untuk persediaan.</a:t>
            </a:r>
          </a:p>
          <a:p>
            <a:pPr marL="0" indent="0" algn="just">
              <a:buClr>
                <a:srgbClr val="C00000"/>
              </a:buClr>
              <a:buNone/>
            </a:pPr>
            <a:endParaRPr lang="id-ID" dirty="0">
              <a:solidFill>
                <a:schemeClr val="tx1"/>
              </a:solidFill>
              <a:latin typeface="Cambria" pitchFamily="18" charset="0"/>
            </a:endParaRPr>
          </a:p>
          <a:p>
            <a:pPr algn="just">
              <a:buClr>
                <a:srgbClr val="C00000"/>
              </a:buClr>
              <a:buFont typeface="Wingdings" pitchFamily="2" charset="2"/>
              <a:buChar char="ü"/>
            </a:pPr>
            <a:r>
              <a:rPr lang="id-ID" b="1" i="1" dirty="0">
                <a:solidFill>
                  <a:schemeClr val="tx1"/>
                </a:solidFill>
                <a:latin typeface="Cambria" pitchFamily="18" charset="0"/>
              </a:rPr>
              <a:t>Metode tidak langsung</a:t>
            </a:r>
            <a:r>
              <a:rPr lang="id-ID" dirty="0">
                <a:solidFill>
                  <a:schemeClr val="tx1"/>
                </a:solidFill>
                <a:latin typeface="Cambria" pitchFamily="18" charset="0"/>
              </a:rPr>
              <a:t> </a:t>
            </a:r>
            <a:r>
              <a:rPr lang="id-ID" dirty="0" smtClean="0">
                <a:solidFill>
                  <a:schemeClr val="tx1"/>
                </a:solidFill>
                <a:latin typeface="Cambria" pitchFamily="18" charset="0"/>
              </a:rPr>
              <a:t>, disebut </a:t>
            </a:r>
            <a:r>
              <a:rPr lang="id-ID" b="1" dirty="0">
                <a:solidFill>
                  <a:schemeClr val="tx1"/>
                </a:solidFill>
                <a:latin typeface="Cambria" pitchFamily="18" charset="0"/>
              </a:rPr>
              <a:t>metode Rekonsiliasi</a:t>
            </a:r>
            <a:r>
              <a:rPr lang="id-ID" dirty="0">
                <a:solidFill>
                  <a:schemeClr val="tx1"/>
                </a:solidFill>
                <a:latin typeface="Cambria" pitchFamily="18" charset="0"/>
              </a:rPr>
              <a:t>, yang dimulai dari pelaporan laba bersih dan menyesuaikan nilai akrualnya.</a:t>
            </a:r>
          </a:p>
          <a:p>
            <a:pPr marL="0" indent="0">
              <a:buNone/>
            </a:pPr>
            <a:endParaRPr lang="id-ID" dirty="0">
              <a:solidFill>
                <a:schemeClr val="tx1"/>
              </a:solidFill>
              <a:latin typeface="Cambria" pitchFamily="18" charset="0"/>
            </a:endParaRPr>
          </a:p>
          <a:p>
            <a:pPr marL="0" indent="0" algn="ctr">
              <a:buNone/>
            </a:pPr>
            <a:r>
              <a:rPr lang="id-ID" sz="3500" b="1" u="sng" dirty="0" smtClean="0">
                <a:solidFill>
                  <a:srgbClr val="C00000"/>
                </a:solidFill>
                <a:latin typeface="+mn-lt"/>
              </a:rPr>
              <a:t>Note :</a:t>
            </a:r>
            <a:r>
              <a:rPr lang="id-ID" sz="3500" b="1" dirty="0" smtClean="0">
                <a:solidFill>
                  <a:srgbClr val="C00000"/>
                </a:solidFill>
                <a:latin typeface="+mn-lt"/>
              </a:rPr>
              <a:t> </a:t>
            </a:r>
          </a:p>
          <a:p>
            <a:pPr algn="just">
              <a:buFont typeface="Wingdings" pitchFamily="2" charset="2"/>
              <a:buChar char="q"/>
            </a:pPr>
            <a:r>
              <a:rPr lang="id-ID" b="1" dirty="0" smtClean="0">
                <a:solidFill>
                  <a:srgbClr val="C00000"/>
                </a:solidFill>
                <a:latin typeface="+mn-lt"/>
              </a:rPr>
              <a:t>Yang dihitung dengan metode langsung dan tidak langsung hanya A</a:t>
            </a:r>
            <a:r>
              <a:rPr lang="id-ID" b="1" u="sng" dirty="0" smtClean="0">
                <a:solidFill>
                  <a:srgbClr val="C00000"/>
                </a:solidFill>
                <a:latin typeface="+mn-lt"/>
              </a:rPr>
              <a:t>ktivitas Operasi</a:t>
            </a:r>
            <a:r>
              <a:rPr lang="id-ID" b="1" dirty="0" smtClean="0"/>
              <a:t>. </a:t>
            </a:r>
          </a:p>
          <a:p>
            <a:pPr algn="just">
              <a:buFont typeface="Wingdings" pitchFamily="2" charset="2"/>
              <a:buChar char="q"/>
            </a:pPr>
            <a:r>
              <a:rPr lang="id-ID" b="1" dirty="0">
                <a:solidFill>
                  <a:srgbClr val="C00000"/>
                </a:solidFill>
                <a:latin typeface="+mn-lt"/>
              </a:rPr>
              <a:t>Penurunan atau kenaikan arus kas untuk metode langsung atau tidak langsung adalah sama, sehingga saldo akhir untuk kedua cara ini juga pasti sama.</a:t>
            </a:r>
          </a:p>
          <a:p>
            <a:pPr marL="0" indent="0" algn="ctr">
              <a:buNone/>
            </a:pPr>
            <a:endParaRPr lang="id-ID" dirty="0"/>
          </a:p>
        </p:txBody>
      </p:sp>
    </p:spTree>
    <p:extLst>
      <p:ext uri="{BB962C8B-B14F-4D97-AF65-F5344CB8AC3E}">
        <p14:creationId xmlns:p14="http://schemas.microsoft.com/office/powerpoint/2010/main" val="39740131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2656"/>
            <a:ext cx="8229600" cy="576064"/>
          </a:xfrm>
        </p:spPr>
        <p:txBody>
          <a:bodyPr>
            <a:normAutofit/>
          </a:bodyPr>
          <a:lstStyle/>
          <a:p>
            <a:pPr algn="ctr"/>
            <a:r>
              <a:rPr lang="id-ID" sz="2800" b="1" dirty="0" smtClean="0">
                <a:solidFill>
                  <a:schemeClr val="tx1"/>
                </a:solidFill>
                <a:latin typeface="Cambria" pitchFamily="18" charset="0"/>
              </a:rPr>
              <a:t>Contoh</a:t>
            </a:r>
            <a:endParaRPr lang="id-ID" sz="2800" b="1" dirty="0">
              <a:solidFill>
                <a:schemeClr val="tx1"/>
              </a:solidFill>
              <a:latin typeface="Cambria" pitchFamily="18" charset="0"/>
            </a:endParaRPr>
          </a:p>
        </p:txBody>
      </p:sp>
      <p:pic>
        <p:nvPicPr>
          <p:cNvPr id="1026"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79512" y="908719"/>
            <a:ext cx="5976664" cy="4679355"/>
          </a:xfrm>
          <a:prstGeom prst="rect">
            <a:avLst/>
          </a:prstGeom>
          <a:ln/>
          <a:extLst/>
        </p:spPr>
        <p:style>
          <a:lnRef idx="3">
            <a:schemeClr val="lt1"/>
          </a:lnRef>
          <a:fillRef idx="1">
            <a:schemeClr val="accent3"/>
          </a:fillRef>
          <a:effectRef idx="1">
            <a:schemeClr val="accent3"/>
          </a:effectRef>
          <a:fontRef idx="minor">
            <a:schemeClr val="lt1"/>
          </a:fontRef>
        </p:style>
      </p:pic>
      <p:sp>
        <p:nvSpPr>
          <p:cNvPr id="4" name="Rectangle 3"/>
          <p:cNvSpPr/>
          <p:nvPr/>
        </p:nvSpPr>
        <p:spPr>
          <a:xfrm>
            <a:off x="6156176" y="1700808"/>
            <a:ext cx="2808311" cy="1754326"/>
          </a:xfrm>
          <a:prstGeom prst="rect">
            <a:avLst/>
          </a:prstGeom>
        </p:spPr>
        <p:txBody>
          <a:bodyPr wrap="square">
            <a:spAutoFit/>
          </a:bodyPr>
          <a:lstStyle/>
          <a:p>
            <a:pPr algn="ctr"/>
            <a:r>
              <a:rPr lang="id-ID" b="1" dirty="0"/>
              <a:t>Diminta</a:t>
            </a:r>
          </a:p>
          <a:p>
            <a:r>
              <a:rPr lang="id-ID" dirty="0"/>
              <a:t>Siapkanlah bagian dari Aktivitas Operasi dari Laporan Arus kas dengan</a:t>
            </a:r>
          </a:p>
          <a:p>
            <a:pPr marL="285750" lvl="0" indent="-285750">
              <a:buFont typeface="Wingdings" pitchFamily="2" charset="2"/>
              <a:buChar char="ü"/>
            </a:pPr>
            <a:r>
              <a:rPr lang="id-ID" dirty="0"/>
              <a:t>Metode langsung</a:t>
            </a:r>
          </a:p>
          <a:p>
            <a:pPr marL="285750" lvl="0" indent="-285750">
              <a:buFont typeface="Wingdings" pitchFamily="2" charset="2"/>
              <a:buChar char="ü"/>
            </a:pPr>
            <a:r>
              <a:rPr lang="id-ID" dirty="0"/>
              <a:t>Metode tidak langsung</a:t>
            </a:r>
          </a:p>
        </p:txBody>
      </p:sp>
      <p:sp>
        <p:nvSpPr>
          <p:cNvPr id="5" name="Flowchart: Direct Access Storage 4"/>
          <p:cNvSpPr/>
          <p:nvPr/>
        </p:nvSpPr>
        <p:spPr>
          <a:xfrm>
            <a:off x="0" y="5661248"/>
            <a:ext cx="9144000" cy="980728"/>
          </a:xfrm>
          <a:prstGeom prst="flowChartMagneticDru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extLst>
      <p:ext uri="{BB962C8B-B14F-4D97-AF65-F5344CB8AC3E}">
        <p14:creationId xmlns:p14="http://schemas.microsoft.com/office/powerpoint/2010/main" val="14071080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4" name="Down Arrow 3"/>
          <p:cNvSpPr/>
          <p:nvPr/>
        </p:nvSpPr>
        <p:spPr>
          <a:xfrm>
            <a:off x="3115785" y="3351909"/>
            <a:ext cx="432048" cy="2088232"/>
          </a:xfrm>
          <a:prstGeom prst="downArrow">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505849"/>
            <a:ext cx="8208912" cy="4507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Bent-Up Arrow 5"/>
          <p:cNvSpPr/>
          <p:nvPr/>
        </p:nvSpPr>
        <p:spPr>
          <a:xfrm>
            <a:off x="6228184" y="5301208"/>
            <a:ext cx="1296144" cy="720080"/>
          </a:xfrm>
          <a:prstGeom prst="bentUpArrow">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7" name="Oval 6"/>
          <p:cNvSpPr/>
          <p:nvPr/>
        </p:nvSpPr>
        <p:spPr>
          <a:xfrm>
            <a:off x="3123813" y="5517232"/>
            <a:ext cx="2752358" cy="64807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000" b="1" dirty="0" smtClean="0">
                <a:latin typeface="Cambria" pitchFamily="18" charset="0"/>
              </a:rPr>
              <a:t>SAMA HASILNYA</a:t>
            </a:r>
            <a:endParaRPr lang="id-ID" sz="2000" b="1" dirty="0">
              <a:latin typeface="Cambria" pitchFamily="18" charset="0"/>
            </a:endParaRPr>
          </a:p>
        </p:txBody>
      </p:sp>
    </p:spTree>
    <p:extLst>
      <p:ext uri="{BB962C8B-B14F-4D97-AF65-F5344CB8AC3E}">
        <p14:creationId xmlns:p14="http://schemas.microsoft.com/office/powerpoint/2010/main" val="24255792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image" Target="../media/image2.jpeg"/></Relationships>
</file>

<file path=ppt/theme/_rels/theme4.xml.rels><?xml version="1.0" encoding="UTF-8" standalone="yes"?>
<Relationships xmlns="http://schemas.openxmlformats.org/package/2006/relationships"><Relationship Id="rId1" Type="http://schemas.openxmlformats.org/officeDocument/2006/relationships/image" Target="../media/image5.jpeg"/></Relationships>
</file>

<file path=ppt/theme/_rels/theme5.xml.rels><?xml version="1.0" encoding="UTF-8" standalone="yes"?>
<Relationships xmlns="http://schemas.openxmlformats.org/package/2006/relationships"><Relationship Id="rId1" Type="http://schemas.openxmlformats.org/officeDocument/2006/relationships/image" Target="../media/image6.jpeg"/></Relationships>
</file>

<file path=ppt/theme/_rels/theme6.xml.rels><?xml version="1.0" encoding="UTF-8" standalone="yes"?>
<Relationships xmlns="http://schemas.openxmlformats.org/package/2006/relationships"><Relationship Id="rId1" Type="http://schemas.openxmlformats.org/officeDocument/2006/relationships/image" Target="../media/image7.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Hardcover">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4.xml><?xml version="1.0" encoding="utf-8"?>
<a:theme xmlns:a="http://schemas.openxmlformats.org/drawingml/2006/main" name="Orie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5.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6.xml><?xml version="1.0" encoding="utf-8"?>
<a:theme xmlns:a="http://schemas.openxmlformats.org/drawingml/2006/main" name="Clarity">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Override1.xml><?xml version="1.0" encoding="utf-8"?>
<a:themeOverride xmlns:a="http://schemas.openxmlformats.org/drawingml/2006/main">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themeOverride>
</file>

<file path=docProps/app.xml><?xml version="1.0" encoding="utf-8"?>
<Properties xmlns="http://schemas.openxmlformats.org/officeDocument/2006/extended-properties" xmlns:vt="http://schemas.openxmlformats.org/officeDocument/2006/docPropsVTypes">
  <Template>Opulent</Template>
  <TotalTime>581</TotalTime>
  <Words>303</Words>
  <Application>Microsoft Office PowerPoint</Application>
  <PresentationFormat>On-screen Show (4:3)</PresentationFormat>
  <Paragraphs>28</Paragraphs>
  <Slides>10</Slides>
  <Notes>0</Notes>
  <HiddenSlides>0</HiddenSlides>
  <MMClips>0</MMClips>
  <ScaleCrop>false</ScaleCrop>
  <HeadingPairs>
    <vt:vector size="4" baseType="variant">
      <vt:variant>
        <vt:lpstr>Theme</vt:lpstr>
      </vt:variant>
      <vt:variant>
        <vt:i4>6</vt:i4>
      </vt:variant>
      <vt:variant>
        <vt:lpstr>Slide Titles</vt:lpstr>
      </vt:variant>
      <vt:variant>
        <vt:i4>10</vt:i4>
      </vt:variant>
    </vt:vector>
  </HeadingPairs>
  <TitlesOfParts>
    <vt:vector size="16" baseType="lpstr">
      <vt:lpstr>Opulent</vt:lpstr>
      <vt:lpstr>Office Theme</vt:lpstr>
      <vt:lpstr>Hardcover</vt:lpstr>
      <vt:lpstr>Oriel</vt:lpstr>
      <vt:lpstr>Executive</vt:lpstr>
      <vt:lpstr>Clarity</vt:lpstr>
      <vt:lpstr>Akuntansi Keuangan</vt:lpstr>
      <vt:lpstr>Laporan Arus Kas</vt:lpstr>
      <vt:lpstr>PowerPoint Presentation</vt:lpstr>
      <vt:lpstr>Aktivitas Laporan Arus Kas</vt:lpstr>
      <vt:lpstr>PowerPoint Presentation</vt:lpstr>
      <vt:lpstr>PowerPoint Presentation</vt:lpstr>
      <vt:lpstr>Metode Penyusunan Laporan Arus Kas</vt:lpstr>
      <vt:lpstr>Contoh</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Akuntansi Keuangan 1</dc:title>
  <dc:creator>USER</dc:creator>
  <cp:lastModifiedBy>acer</cp:lastModifiedBy>
  <cp:revision>30</cp:revision>
  <dcterms:created xsi:type="dcterms:W3CDTF">2020-10-02T08:32:59Z</dcterms:created>
  <dcterms:modified xsi:type="dcterms:W3CDTF">2024-10-13T07:38:22Z</dcterms:modified>
</cp:coreProperties>
</file>